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26"/>
  </p:notesMasterIdLst>
  <p:handoutMasterIdLst>
    <p:handoutMasterId r:id="rId27"/>
  </p:handoutMasterIdLst>
  <p:sldIdLst>
    <p:sldId id="256" r:id="rId4"/>
    <p:sldId id="263" r:id="rId5"/>
    <p:sldId id="318" r:id="rId6"/>
    <p:sldId id="274" r:id="rId7"/>
    <p:sldId id="319" r:id="rId8"/>
    <p:sldId id="321" r:id="rId9"/>
    <p:sldId id="322" r:id="rId10"/>
    <p:sldId id="323" r:id="rId11"/>
    <p:sldId id="324" r:id="rId12"/>
    <p:sldId id="266" r:id="rId13"/>
    <p:sldId id="325" r:id="rId14"/>
    <p:sldId id="326" r:id="rId15"/>
    <p:sldId id="327" r:id="rId16"/>
    <p:sldId id="328" r:id="rId17"/>
    <p:sldId id="329" r:id="rId18"/>
    <p:sldId id="332" r:id="rId19"/>
    <p:sldId id="333" r:id="rId20"/>
    <p:sldId id="334" r:id="rId21"/>
    <p:sldId id="280" r:id="rId22"/>
    <p:sldId id="307" r:id="rId23"/>
    <p:sldId id="313" r:id="rId24"/>
    <p:sldId id="304"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0248AD-2434-4833-87A7-16C89F176B95}" v="32" dt="2024-11-06T05:42:47.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4660"/>
  </p:normalViewPr>
  <p:slideViewPr>
    <p:cSldViewPr snapToGrid="0">
      <p:cViewPr varScale="1">
        <p:scale>
          <a:sx n="87" d="100"/>
          <a:sy n="87" d="100"/>
        </p:scale>
        <p:origin x="960" y="72"/>
      </p:cViewPr>
      <p:guideLst/>
    </p:cSldViewPr>
  </p:slideViewPr>
  <p:notesTextViewPr>
    <p:cViewPr>
      <p:scale>
        <a:sx n="1" d="1"/>
        <a:sy n="1" d="1"/>
      </p:scale>
      <p:origin x="0" y="0"/>
    </p:cViewPr>
  </p:notesTextViewPr>
  <p:notesViewPr>
    <p:cSldViewPr snapToGrid="0">
      <p:cViewPr varScale="1">
        <p:scale>
          <a:sx n="67" d="100"/>
          <a:sy n="67" d="100"/>
        </p:scale>
        <p:origin x="3312"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Andres Luis Gonzalez" userId="9bfb70d5-126d-4793-8f2c-effcd62a7b5e" providerId="ADAL" clId="{9C0248AD-2434-4833-87A7-16C89F176B95}"/>
    <pc:docChg chg="undo redo custSel addSld delSld modSld">
      <pc:chgData name="Javier Andres Luis Gonzalez" userId="9bfb70d5-126d-4793-8f2c-effcd62a7b5e" providerId="ADAL" clId="{9C0248AD-2434-4833-87A7-16C89F176B95}" dt="2024-11-06T15:35:06.520" v="1119" actId="47"/>
      <pc:docMkLst>
        <pc:docMk/>
      </pc:docMkLst>
      <pc:sldChg chg="addSp modSp mod">
        <pc:chgData name="Javier Andres Luis Gonzalez" userId="9bfb70d5-126d-4793-8f2c-effcd62a7b5e" providerId="ADAL" clId="{9C0248AD-2434-4833-87A7-16C89F176B95}" dt="2024-11-06T02:08:44.688" v="20" actId="1076"/>
        <pc:sldMkLst>
          <pc:docMk/>
          <pc:sldMk cId="327181837" sldId="256"/>
        </pc:sldMkLst>
        <pc:spChg chg="add mod">
          <ac:chgData name="Javier Andres Luis Gonzalez" userId="9bfb70d5-126d-4793-8f2c-effcd62a7b5e" providerId="ADAL" clId="{9C0248AD-2434-4833-87A7-16C89F176B95}" dt="2024-11-06T02:08:44.688" v="20" actId="1076"/>
          <ac:spMkLst>
            <pc:docMk/>
            <pc:sldMk cId="327181837" sldId="256"/>
            <ac:spMk id="3" creationId="{476178D5-0732-F829-50D9-67E26607D501}"/>
          </ac:spMkLst>
        </pc:spChg>
        <pc:spChg chg="mod">
          <ac:chgData name="Javier Andres Luis Gonzalez" userId="9bfb70d5-126d-4793-8f2c-effcd62a7b5e" providerId="ADAL" clId="{9C0248AD-2434-4833-87A7-16C89F176B95}" dt="2024-10-30T18:26:54.752" v="11" actId="20577"/>
          <ac:spMkLst>
            <pc:docMk/>
            <pc:sldMk cId="327181837" sldId="256"/>
            <ac:spMk id="4" creationId="{E58F4762-22EA-5CF3-03FB-F8CD12ED25D6}"/>
          </ac:spMkLst>
        </pc:spChg>
      </pc:sldChg>
      <pc:sldChg chg="addSp delSp modSp mod">
        <pc:chgData name="Javier Andres Luis Gonzalez" userId="9bfb70d5-126d-4793-8f2c-effcd62a7b5e" providerId="ADAL" clId="{9C0248AD-2434-4833-87A7-16C89F176B95}" dt="2024-11-06T02:59:46.286" v="434" actId="1076"/>
        <pc:sldMkLst>
          <pc:docMk/>
          <pc:sldMk cId="3379730327" sldId="266"/>
        </pc:sldMkLst>
        <pc:spChg chg="add mod">
          <ac:chgData name="Javier Andres Luis Gonzalez" userId="9bfb70d5-126d-4793-8f2c-effcd62a7b5e" providerId="ADAL" clId="{9C0248AD-2434-4833-87A7-16C89F176B95}" dt="2024-11-06T02:59:40.107" v="433" actId="1076"/>
          <ac:spMkLst>
            <pc:docMk/>
            <pc:sldMk cId="3379730327" sldId="266"/>
            <ac:spMk id="5" creationId="{3E95A482-036B-F9B6-2173-C9210E44369A}"/>
          </ac:spMkLst>
        </pc:spChg>
        <pc:spChg chg="mod">
          <ac:chgData name="Javier Andres Luis Gonzalez" userId="9bfb70d5-126d-4793-8f2c-effcd62a7b5e" providerId="ADAL" clId="{9C0248AD-2434-4833-87A7-16C89F176B95}" dt="2024-11-06T02:59:46.286" v="434" actId="1076"/>
          <ac:spMkLst>
            <pc:docMk/>
            <pc:sldMk cId="3379730327" sldId="266"/>
            <ac:spMk id="26" creationId="{118F6637-4CC5-2A01-FA35-66D879194BAB}"/>
          </ac:spMkLst>
        </pc:spChg>
        <pc:picChg chg="add del mod">
          <ac:chgData name="Javier Andres Luis Gonzalez" userId="9bfb70d5-126d-4793-8f2c-effcd62a7b5e" providerId="ADAL" clId="{9C0248AD-2434-4833-87A7-16C89F176B95}" dt="2024-11-06T02:59:33.030" v="431" actId="478"/>
          <ac:picMkLst>
            <pc:docMk/>
            <pc:sldMk cId="3379730327" sldId="266"/>
            <ac:picMk id="3" creationId="{7A4F1B1C-B34F-0B27-FD03-1E5550017065}"/>
          </ac:picMkLst>
        </pc:picChg>
      </pc:sldChg>
      <pc:sldChg chg="addSp modSp mod modClrScheme chgLayout">
        <pc:chgData name="Javier Andres Luis Gonzalez" userId="9bfb70d5-126d-4793-8f2c-effcd62a7b5e" providerId="ADAL" clId="{9C0248AD-2434-4833-87A7-16C89F176B95}" dt="2024-11-06T15:30:42.701" v="1080" actId="20577"/>
        <pc:sldMkLst>
          <pc:docMk/>
          <pc:sldMk cId="1366992150" sldId="274"/>
        </pc:sldMkLst>
        <pc:spChg chg="add mod">
          <ac:chgData name="Javier Andres Luis Gonzalez" userId="9bfb70d5-126d-4793-8f2c-effcd62a7b5e" providerId="ADAL" clId="{9C0248AD-2434-4833-87A7-16C89F176B95}" dt="2024-11-06T15:30:42.701" v="1080" actId="20577"/>
          <ac:spMkLst>
            <pc:docMk/>
            <pc:sldMk cId="1366992150" sldId="274"/>
            <ac:spMk id="3" creationId="{9D9EBF41-250E-D309-42B0-BB2A8ED0C7D5}"/>
          </ac:spMkLst>
        </pc:spChg>
        <pc:spChg chg="mod">
          <ac:chgData name="Javier Andres Luis Gonzalez" userId="9bfb70d5-126d-4793-8f2c-effcd62a7b5e" providerId="ADAL" clId="{9C0248AD-2434-4833-87A7-16C89F176B95}" dt="2024-11-06T02:31:11.345" v="63" actId="1076"/>
          <ac:spMkLst>
            <pc:docMk/>
            <pc:sldMk cId="1366992150" sldId="274"/>
            <ac:spMk id="114" creationId="{96D61A46-7E81-3A25-B267-5ED73E729944}"/>
          </ac:spMkLst>
        </pc:spChg>
      </pc:sldChg>
      <pc:sldChg chg="del">
        <pc:chgData name="Javier Andres Luis Gonzalez" userId="9bfb70d5-126d-4793-8f2c-effcd62a7b5e" providerId="ADAL" clId="{9C0248AD-2434-4833-87A7-16C89F176B95}" dt="2024-11-06T05:37:36.890" v="1032" actId="47"/>
        <pc:sldMkLst>
          <pc:docMk/>
          <pc:sldMk cId="2811146754" sldId="278"/>
        </pc:sldMkLst>
      </pc:sldChg>
      <pc:sldChg chg="del">
        <pc:chgData name="Javier Andres Luis Gonzalez" userId="9bfb70d5-126d-4793-8f2c-effcd62a7b5e" providerId="ADAL" clId="{9C0248AD-2434-4833-87A7-16C89F176B95}" dt="2024-11-06T05:34:54.442" v="1031" actId="47"/>
        <pc:sldMkLst>
          <pc:docMk/>
          <pc:sldMk cId="1582048243" sldId="279"/>
        </pc:sldMkLst>
      </pc:sldChg>
      <pc:sldChg chg="addSp delSp modSp mod">
        <pc:chgData name="Javier Andres Luis Gonzalez" userId="9bfb70d5-126d-4793-8f2c-effcd62a7b5e" providerId="ADAL" clId="{9C0248AD-2434-4833-87A7-16C89F176B95}" dt="2024-11-06T05:38:58.424" v="1046" actId="1076"/>
        <pc:sldMkLst>
          <pc:docMk/>
          <pc:sldMk cId="2229747579" sldId="280"/>
        </pc:sldMkLst>
        <pc:picChg chg="add del mod">
          <ac:chgData name="Javier Andres Luis Gonzalez" userId="9bfb70d5-126d-4793-8f2c-effcd62a7b5e" providerId="ADAL" clId="{9C0248AD-2434-4833-87A7-16C89F176B95}" dt="2024-11-06T05:38:14.462" v="1038" actId="478"/>
          <ac:picMkLst>
            <pc:docMk/>
            <pc:sldMk cId="2229747579" sldId="280"/>
            <ac:picMk id="4" creationId="{0872DE7B-7213-512E-44FC-CA9D1D7F5CD8}"/>
          </ac:picMkLst>
        </pc:picChg>
        <pc:picChg chg="add del mod">
          <ac:chgData name="Javier Andres Luis Gonzalez" userId="9bfb70d5-126d-4793-8f2c-effcd62a7b5e" providerId="ADAL" clId="{9C0248AD-2434-4833-87A7-16C89F176B95}" dt="2024-11-06T05:38:49.456" v="1042" actId="478"/>
          <ac:picMkLst>
            <pc:docMk/>
            <pc:sldMk cId="2229747579" sldId="280"/>
            <ac:picMk id="6" creationId="{EFEF26F8-04EB-F262-D7DB-9FCB49EEEB4E}"/>
          </ac:picMkLst>
        </pc:picChg>
        <pc:picChg chg="add mod">
          <ac:chgData name="Javier Andres Luis Gonzalez" userId="9bfb70d5-126d-4793-8f2c-effcd62a7b5e" providerId="ADAL" clId="{9C0248AD-2434-4833-87A7-16C89F176B95}" dt="2024-11-06T05:38:58.424" v="1046" actId="1076"/>
          <ac:picMkLst>
            <pc:docMk/>
            <pc:sldMk cId="2229747579" sldId="280"/>
            <ac:picMk id="8" creationId="{A25F9914-E42D-8BF6-CDB6-8A9B1F5B18A8}"/>
          </ac:picMkLst>
        </pc:picChg>
      </pc:sldChg>
      <pc:sldChg chg="del">
        <pc:chgData name="Javier Andres Luis Gonzalez" userId="9bfb70d5-126d-4793-8f2c-effcd62a7b5e" providerId="ADAL" clId="{9C0248AD-2434-4833-87A7-16C89F176B95}" dt="2024-11-06T05:37:42.999" v="1033" actId="47"/>
        <pc:sldMkLst>
          <pc:docMk/>
          <pc:sldMk cId="2085977587" sldId="281"/>
        </pc:sldMkLst>
      </pc:sldChg>
      <pc:sldChg chg="addSp delSp modSp mod">
        <pc:chgData name="Javier Andres Luis Gonzalez" userId="9bfb70d5-126d-4793-8f2c-effcd62a7b5e" providerId="ADAL" clId="{9C0248AD-2434-4833-87A7-16C89F176B95}" dt="2024-11-06T15:34:52.775" v="1118" actId="2711"/>
        <pc:sldMkLst>
          <pc:docMk/>
          <pc:sldMk cId="351583167" sldId="307"/>
        </pc:sldMkLst>
        <pc:spChg chg="add mod">
          <ac:chgData name="Javier Andres Luis Gonzalez" userId="9bfb70d5-126d-4793-8f2c-effcd62a7b5e" providerId="ADAL" clId="{9C0248AD-2434-4833-87A7-16C89F176B95}" dt="2024-11-06T15:34:52.775" v="1118" actId="2711"/>
          <ac:spMkLst>
            <pc:docMk/>
            <pc:sldMk cId="351583167" sldId="307"/>
            <ac:spMk id="2" creationId="{5FD4F9B7-EC6C-17D7-1191-4E3CC5A085FA}"/>
          </ac:spMkLst>
        </pc:spChg>
        <pc:spChg chg="del mod">
          <ac:chgData name="Javier Andres Luis Gonzalez" userId="9bfb70d5-126d-4793-8f2c-effcd62a7b5e" providerId="ADAL" clId="{9C0248AD-2434-4833-87A7-16C89F176B95}" dt="2024-11-06T05:42:46.366" v="1055" actId="478"/>
          <ac:spMkLst>
            <pc:docMk/>
            <pc:sldMk cId="351583167" sldId="307"/>
            <ac:spMk id="10" creationId="{C7D18532-6BE8-D456-4120-CB8637B2EF83}"/>
          </ac:spMkLst>
        </pc:spChg>
        <pc:spChg chg="del">
          <ac:chgData name="Javier Andres Luis Gonzalez" userId="9bfb70d5-126d-4793-8f2c-effcd62a7b5e" providerId="ADAL" clId="{9C0248AD-2434-4833-87A7-16C89F176B95}" dt="2024-11-06T05:41:55.222" v="1050" actId="21"/>
          <ac:spMkLst>
            <pc:docMk/>
            <pc:sldMk cId="351583167" sldId="307"/>
            <ac:spMk id="11" creationId="{A7F2982D-D59A-F51A-51EA-AA53A07FACAE}"/>
          </ac:spMkLst>
        </pc:spChg>
        <pc:spChg chg="del">
          <ac:chgData name="Javier Andres Luis Gonzalez" userId="9bfb70d5-126d-4793-8f2c-effcd62a7b5e" providerId="ADAL" clId="{9C0248AD-2434-4833-87A7-16C89F176B95}" dt="2024-11-06T05:41:50.571" v="1049" actId="478"/>
          <ac:spMkLst>
            <pc:docMk/>
            <pc:sldMk cId="351583167" sldId="307"/>
            <ac:spMk id="13" creationId="{1A105248-28D9-5333-9C29-5FCBB366D0D4}"/>
          </ac:spMkLst>
        </pc:spChg>
        <pc:spChg chg="del">
          <ac:chgData name="Javier Andres Luis Gonzalez" userId="9bfb70d5-126d-4793-8f2c-effcd62a7b5e" providerId="ADAL" clId="{9C0248AD-2434-4833-87A7-16C89F176B95}" dt="2024-11-06T05:41:48.451" v="1048" actId="478"/>
          <ac:spMkLst>
            <pc:docMk/>
            <pc:sldMk cId="351583167" sldId="307"/>
            <ac:spMk id="14" creationId="{B18E1070-C3AD-E41F-5844-9E664540EAB9}"/>
          </ac:spMkLst>
        </pc:spChg>
      </pc:sldChg>
      <pc:sldChg chg="del">
        <pc:chgData name="Javier Andres Luis Gonzalez" userId="9bfb70d5-126d-4793-8f2c-effcd62a7b5e" providerId="ADAL" clId="{9C0248AD-2434-4833-87A7-16C89F176B95}" dt="2024-11-06T05:37:36.890" v="1032" actId="47"/>
        <pc:sldMkLst>
          <pc:docMk/>
          <pc:sldMk cId="2248469829" sldId="308"/>
        </pc:sldMkLst>
      </pc:sldChg>
      <pc:sldChg chg="del">
        <pc:chgData name="Javier Andres Luis Gonzalez" userId="9bfb70d5-126d-4793-8f2c-effcd62a7b5e" providerId="ADAL" clId="{9C0248AD-2434-4833-87A7-16C89F176B95}" dt="2024-11-06T05:37:42.999" v="1033" actId="47"/>
        <pc:sldMkLst>
          <pc:docMk/>
          <pc:sldMk cId="3247682610" sldId="311"/>
        </pc:sldMkLst>
      </pc:sldChg>
      <pc:sldChg chg="del">
        <pc:chgData name="Javier Andres Luis Gonzalez" userId="9bfb70d5-126d-4793-8f2c-effcd62a7b5e" providerId="ADAL" clId="{9C0248AD-2434-4833-87A7-16C89F176B95}" dt="2024-11-06T05:37:42.999" v="1033" actId="47"/>
        <pc:sldMkLst>
          <pc:docMk/>
          <pc:sldMk cId="3379197536" sldId="312"/>
        </pc:sldMkLst>
      </pc:sldChg>
      <pc:sldChg chg="del">
        <pc:chgData name="Javier Andres Luis Gonzalez" userId="9bfb70d5-126d-4793-8f2c-effcd62a7b5e" providerId="ADAL" clId="{9C0248AD-2434-4833-87A7-16C89F176B95}" dt="2024-11-06T05:37:42.999" v="1033" actId="47"/>
        <pc:sldMkLst>
          <pc:docMk/>
          <pc:sldMk cId="22140848" sldId="314"/>
        </pc:sldMkLst>
      </pc:sldChg>
      <pc:sldChg chg="del">
        <pc:chgData name="Javier Andres Luis Gonzalez" userId="9bfb70d5-126d-4793-8f2c-effcd62a7b5e" providerId="ADAL" clId="{9C0248AD-2434-4833-87A7-16C89F176B95}" dt="2024-11-06T05:37:42.999" v="1033" actId="47"/>
        <pc:sldMkLst>
          <pc:docMk/>
          <pc:sldMk cId="522508811" sldId="315"/>
        </pc:sldMkLst>
      </pc:sldChg>
      <pc:sldChg chg="del">
        <pc:chgData name="Javier Andres Luis Gonzalez" userId="9bfb70d5-126d-4793-8f2c-effcd62a7b5e" providerId="ADAL" clId="{9C0248AD-2434-4833-87A7-16C89F176B95}" dt="2024-11-06T05:37:42.999" v="1033" actId="47"/>
        <pc:sldMkLst>
          <pc:docMk/>
          <pc:sldMk cId="3754107916" sldId="316"/>
        </pc:sldMkLst>
      </pc:sldChg>
      <pc:sldChg chg="del">
        <pc:chgData name="Javier Andres Luis Gonzalez" userId="9bfb70d5-126d-4793-8f2c-effcd62a7b5e" providerId="ADAL" clId="{9C0248AD-2434-4833-87A7-16C89F176B95}" dt="2024-11-06T05:37:42.999" v="1033" actId="47"/>
        <pc:sldMkLst>
          <pc:docMk/>
          <pc:sldMk cId="1008714003" sldId="317"/>
        </pc:sldMkLst>
      </pc:sldChg>
      <pc:sldChg chg="addSp delSp modSp add mod modClrScheme chgLayout">
        <pc:chgData name="Javier Andres Luis Gonzalez" userId="9bfb70d5-126d-4793-8f2c-effcd62a7b5e" providerId="ADAL" clId="{9C0248AD-2434-4833-87A7-16C89F176B95}" dt="2024-11-06T15:30:25.823" v="1074" actId="2711"/>
        <pc:sldMkLst>
          <pc:docMk/>
          <pc:sldMk cId="2815237941" sldId="318"/>
        </pc:sldMkLst>
        <pc:spChg chg="del">
          <ac:chgData name="Javier Andres Luis Gonzalez" userId="9bfb70d5-126d-4793-8f2c-effcd62a7b5e" providerId="ADAL" clId="{9C0248AD-2434-4833-87A7-16C89F176B95}" dt="2024-11-06T02:36:37.322" v="85" actId="478"/>
          <ac:spMkLst>
            <pc:docMk/>
            <pc:sldMk cId="2815237941" sldId="318"/>
            <ac:spMk id="3" creationId="{D82D7A3D-E928-D130-921D-AA3600A94CD1}"/>
          </ac:spMkLst>
        </pc:spChg>
        <pc:spChg chg="add mod">
          <ac:chgData name="Javier Andres Luis Gonzalez" userId="9bfb70d5-126d-4793-8f2c-effcd62a7b5e" providerId="ADAL" clId="{9C0248AD-2434-4833-87A7-16C89F176B95}" dt="2024-11-06T15:30:25.823" v="1074" actId="2711"/>
          <ac:spMkLst>
            <pc:docMk/>
            <pc:sldMk cId="2815237941" sldId="318"/>
            <ac:spMk id="4" creationId="{8164A300-B3DA-2B8B-55AD-0A064996C3A8}"/>
          </ac:spMkLst>
        </pc:spChg>
        <pc:spChg chg="mod">
          <ac:chgData name="Javier Andres Luis Gonzalez" userId="9bfb70d5-126d-4793-8f2c-effcd62a7b5e" providerId="ADAL" clId="{9C0248AD-2434-4833-87A7-16C89F176B95}" dt="2024-11-06T02:37:56.557" v="101" actId="1076"/>
          <ac:spMkLst>
            <pc:docMk/>
            <pc:sldMk cId="2815237941" sldId="318"/>
            <ac:spMk id="114" creationId="{96D61A46-7E81-3A25-B267-5ED73E729944}"/>
          </ac:spMkLst>
        </pc:spChg>
      </pc:sldChg>
      <pc:sldChg chg="addSp delSp modSp add del mod">
        <pc:chgData name="Javier Andres Luis Gonzalez" userId="9bfb70d5-126d-4793-8f2c-effcd62a7b5e" providerId="ADAL" clId="{9C0248AD-2434-4833-87A7-16C89F176B95}" dt="2024-11-06T02:42:24.244" v="153" actId="2711"/>
        <pc:sldMkLst>
          <pc:docMk/>
          <pc:sldMk cId="780694771" sldId="319"/>
        </pc:sldMkLst>
        <pc:spChg chg="mod">
          <ac:chgData name="Javier Andres Luis Gonzalez" userId="9bfb70d5-126d-4793-8f2c-effcd62a7b5e" providerId="ADAL" clId="{9C0248AD-2434-4833-87A7-16C89F176B95}" dt="2024-11-06T02:41:26.642" v="133" actId="14100"/>
          <ac:spMkLst>
            <pc:docMk/>
            <pc:sldMk cId="780694771" sldId="319"/>
            <ac:spMk id="2" creationId="{8EB38458-E9D6-0431-06F7-6944A62EE5A1}"/>
          </ac:spMkLst>
        </pc:spChg>
        <pc:spChg chg="add del mod">
          <ac:chgData name="Javier Andres Luis Gonzalez" userId="9bfb70d5-126d-4793-8f2c-effcd62a7b5e" providerId="ADAL" clId="{9C0248AD-2434-4833-87A7-16C89F176B95}" dt="2024-11-06T02:41:24.217" v="132"/>
          <ac:spMkLst>
            <pc:docMk/>
            <pc:sldMk cId="780694771" sldId="319"/>
            <ac:spMk id="3" creationId="{B36A2219-BD3C-49A7-0907-DAD65E0EE5CB}"/>
          </ac:spMkLst>
        </pc:spChg>
        <pc:spChg chg="mod">
          <ac:chgData name="Javier Andres Luis Gonzalez" userId="9bfb70d5-126d-4793-8f2c-effcd62a7b5e" providerId="ADAL" clId="{9C0248AD-2434-4833-87A7-16C89F176B95}" dt="2024-11-06T02:42:24.244" v="153" actId="2711"/>
          <ac:spMkLst>
            <pc:docMk/>
            <pc:sldMk cId="780694771" sldId="319"/>
            <ac:spMk id="5" creationId="{B1B6C2F4-00C8-4555-5593-D69CD5A14F40}"/>
          </ac:spMkLst>
        </pc:spChg>
        <pc:picChg chg="del">
          <ac:chgData name="Javier Andres Luis Gonzalez" userId="9bfb70d5-126d-4793-8f2c-effcd62a7b5e" providerId="ADAL" clId="{9C0248AD-2434-4833-87A7-16C89F176B95}" dt="2024-11-06T02:41:45.126" v="134" actId="478"/>
          <ac:picMkLst>
            <pc:docMk/>
            <pc:sldMk cId="780694771" sldId="319"/>
            <ac:picMk id="4" creationId="{7E69D941-C19C-AE3A-A33F-722A50642F01}"/>
          </ac:picMkLst>
        </pc:picChg>
        <pc:picChg chg="add mod">
          <ac:chgData name="Javier Andres Luis Gonzalez" userId="9bfb70d5-126d-4793-8f2c-effcd62a7b5e" providerId="ADAL" clId="{9C0248AD-2434-4833-87A7-16C89F176B95}" dt="2024-11-06T02:41:52.303" v="148" actId="1076"/>
          <ac:picMkLst>
            <pc:docMk/>
            <pc:sldMk cId="780694771" sldId="319"/>
            <ac:picMk id="7" creationId="{C4A7CD62-EA2E-2E5C-A96C-64D11F6B50A8}"/>
          </ac:picMkLst>
        </pc:picChg>
      </pc:sldChg>
      <pc:sldChg chg="add del">
        <pc:chgData name="Javier Andres Luis Gonzalez" userId="9bfb70d5-126d-4793-8f2c-effcd62a7b5e" providerId="ADAL" clId="{9C0248AD-2434-4833-87A7-16C89F176B95}" dt="2024-11-06T02:36:17.416" v="82"/>
        <pc:sldMkLst>
          <pc:docMk/>
          <pc:sldMk cId="4014645412" sldId="319"/>
        </pc:sldMkLst>
      </pc:sldChg>
      <pc:sldChg chg="addSp delSp modSp add del mod">
        <pc:chgData name="Javier Andres Luis Gonzalez" userId="9bfb70d5-126d-4793-8f2c-effcd62a7b5e" providerId="ADAL" clId="{9C0248AD-2434-4833-87A7-16C89F176B95}" dt="2024-11-06T15:31:08.306" v="1084" actId="1076"/>
        <pc:sldMkLst>
          <pc:docMk/>
          <pc:sldMk cId="3513678915" sldId="321"/>
        </pc:sldMkLst>
        <pc:spChg chg="mod">
          <ac:chgData name="Javier Andres Luis Gonzalez" userId="9bfb70d5-126d-4793-8f2c-effcd62a7b5e" providerId="ADAL" clId="{9C0248AD-2434-4833-87A7-16C89F176B95}" dt="2024-11-06T02:45:55.135" v="160"/>
          <ac:spMkLst>
            <pc:docMk/>
            <pc:sldMk cId="3513678915" sldId="321"/>
            <ac:spMk id="5" creationId="{D0FD63D0-0DFC-7B59-0B2C-F5E667F44905}"/>
          </ac:spMkLst>
        </pc:spChg>
        <pc:spChg chg="mod">
          <ac:chgData name="Javier Andres Luis Gonzalez" userId="9bfb70d5-126d-4793-8f2c-effcd62a7b5e" providerId="ADAL" clId="{9C0248AD-2434-4833-87A7-16C89F176B95}" dt="2024-11-06T15:31:08.306" v="1084" actId="1076"/>
          <ac:spMkLst>
            <pc:docMk/>
            <pc:sldMk cId="3513678915" sldId="321"/>
            <ac:spMk id="9" creationId="{1A3AADAE-4312-2F75-EED1-4F3DD1CF8B62}"/>
          </ac:spMkLst>
        </pc:spChg>
        <pc:spChg chg="del">
          <ac:chgData name="Javier Andres Luis Gonzalez" userId="9bfb70d5-126d-4793-8f2c-effcd62a7b5e" providerId="ADAL" clId="{9C0248AD-2434-4833-87A7-16C89F176B95}" dt="2024-11-06T02:46:26.546" v="164" actId="478"/>
          <ac:spMkLst>
            <pc:docMk/>
            <pc:sldMk cId="3513678915" sldId="321"/>
            <ac:spMk id="11" creationId="{AF64AB7C-0DC4-B65D-8F95-DEB47A2450B2}"/>
          </ac:spMkLst>
        </pc:spChg>
        <pc:picChg chg="add mod">
          <ac:chgData name="Javier Andres Luis Gonzalez" userId="9bfb70d5-126d-4793-8f2c-effcd62a7b5e" providerId="ADAL" clId="{9C0248AD-2434-4833-87A7-16C89F176B95}" dt="2024-11-06T02:47:49.201" v="210" actId="1076"/>
          <ac:picMkLst>
            <pc:docMk/>
            <pc:sldMk cId="3513678915" sldId="321"/>
            <ac:picMk id="3" creationId="{E2DD7D37-82CC-F658-08D6-047A545E0B01}"/>
          </ac:picMkLst>
        </pc:picChg>
        <pc:picChg chg="del">
          <ac:chgData name="Javier Andres Luis Gonzalez" userId="9bfb70d5-126d-4793-8f2c-effcd62a7b5e" providerId="ADAL" clId="{9C0248AD-2434-4833-87A7-16C89F176B95}" dt="2024-11-06T02:47:36.781" v="203" actId="478"/>
          <ac:picMkLst>
            <pc:docMk/>
            <pc:sldMk cId="3513678915" sldId="321"/>
            <ac:picMk id="4" creationId="{1A3682F3-A6DB-E11D-65A7-B72B8A4DDC02}"/>
          </ac:picMkLst>
        </pc:picChg>
      </pc:sldChg>
      <pc:sldChg chg="addSp delSp modSp add del mod">
        <pc:chgData name="Javier Andres Luis Gonzalez" userId="9bfb70d5-126d-4793-8f2c-effcd62a7b5e" providerId="ADAL" clId="{9C0248AD-2434-4833-87A7-16C89F176B95}" dt="2024-11-06T02:50:41.988" v="236"/>
        <pc:sldMkLst>
          <pc:docMk/>
          <pc:sldMk cId="3461786636" sldId="322"/>
        </pc:sldMkLst>
        <pc:spChg chg="mod">
          <ac:chgData name="Javier Andres Luis Gonzalez" userId="9bfb70d5-126d-4793-8f2c-effcd62a7b5e" providerId="ADAL" clId="{9C0248AD-2434-4833-87A7-16C89F176B95}" dt="2024-11-06T02:50:41.988" v="236"/>
          <ac:spMkLst>
            <pc:docMk/>
            <pc:sldMk cId="3461786636" sldId="322"/>
            <ac:spMk id="5" creationId="{E6B8CC67-D9B5-D8F4-5681-67727FA8AE67}"/>
          </ac:spMkLst>
        </pc:spChg>
        <pc:spChg chg="mod">
          <ac:chgData name="Javier Andres Luis Gonzalez" userId="9bfb70d5-126d-4793-8f2c-effcd62a7b5e" providerId="ADAL" clId="{9C0248AD-2434-4833-87A7-16C89F176B95}" dt="2024-11-06T02:49:46.091" v="230" actId="14100"/>
          <ac:spMkLst>
            <pc:docMk/>
            <pc:sldMk cId="3461786636" sldId="322"/>
            <ac:spMk id="6" creationId="{5B3556BF-F465-7656-66D0-D3DE0B2558D7}"/>
          </ac:spMkLst>
        </pc:spChg>
        <pc:picChg chg="add mod">
          <ac:chgData name="Javier Andres Luis Gonzalez" userId="9bfb70d5-126d-4793-8f2c-effcd62a7b5e" providerId="ADAL" clId="{9C0248AD-2434-4833-87A7-16C89F176B95}" dt="2024-11-06T02:49:42.276" v="229" actId="1076"/>
          <ac:picMkLst>
            <pc:docMk/>
            <pc:sldMk cId="3461786636" sldId="322"/>
            <ac:picMk id="3" creationId="{2E6F7303-6F48-C895-E693-C656FBAC2427}"/>
          </ac:picMkLst>
        </pc:picChg>
        <pc:picChg chg="del">
          <ac:chgData name="Javier Andres Luis Gonzalez" userId="9bfb70d5-126d-4793-8f2c-effcd62a7b5e" providerId="ADAL" clId="{9C0248AD-2434-4833-87A7-16C89F176B95}" dt="2024-11-06T02:49:32.732" v="225" actId="478"/>
          <ac:picMkLst>
            <pc:docMk/>
            <pc:sldMk cId="3461786636" sldId="322"/>
            <ac:picMk id="4" creationId="{01B50E63-D0DC-DF37-EEBF-533598678EC5}"/>
          </ac:picMkLst>
        </pc:picChg>
      </pc:sldChg>
      <pc:sldChg chg="addSp delSp modSp add del mod">
        <pc:chgData name="Javier Andres Luis Gonzalez" userId="9bfb70d5-126d-4793-8f2c-effcd62a7b5e" providerId="ADAL" clId="{9C0248AD-2434-4833-87A7-16C89F176B95}" dt="2024-11-06T02:52:17.722" v="295" actId="1076"/>
        <pc:sldMkLst>
          <pc:docMk/>
          <pc:sldMk cId="2972218212" sldId="323"/>
        </pc:sldMkLst>
        <pc:spChg chg="mod">
          <ac:chgData name="Javier Andres Luis Gonzalez" userId="9bfb70d5-126d-4793-8f2c-effcd62a7b5e" providerId="ADAL" clId="{9C0248AD-2434-4833-87A7-16C89F176B95}" dt="2024-11-06T02:52:17.722" v="295" actId="1076"/>
          <ac:spMkLst>
            <pc:docMk/>
            <pc:sldMk cId="2972218212" sldId="323"/>
            <ac:spMk id="2" creationId="{633CE8CC-A8D0-D802-3179-5CB1A84955C5}"/>
          </ac:spMkLst>
        </pc:spChg>
        <pc:spChg chg="mod">
          <ac:chgData name="Javier Andres Luis Gonzalez" userId="9bfb70d5-126d-4793-8f2c-effcd62a7b5e" providerId="ADAL" clId="{9C0248AD-2434-4833-87A7-16C89F176B95}" dt="2024-11-06T02:51:37.889" v="287" actId="20577"/>
          <ac:spMkLst>
            <pc:docMk/>
            <pc:sldMk cId="2972218212" sldId="323"/>
            <ac:spMk id="5" creationId="{10399A74-7598-8E7F-DCE4-4DF04CCF5754}"/>
          </ac:spMkLst>
        </pc:spChg>
        <pc:picChg chg="del">
          <ac:chgData name="Javier Andres Luis Gonzalez" userId="9bfb70d5-126d-4793-8f2c-effcd62a7b5e" providerId="ADAL" clId="{9C0248AD-2434-4833-87A7-16C89F176B95}" dt="2024-11-06T02:51:54.926" v="288" actId="478"/>
          <ac:picMkLst>
            <pc:docMk/>
            <pc:sldMk cId="2972218212" sldId="323"/>
            <ac:picMk id="4" creationId="{6B8A3C49-BA33-F2AF-9AC0-F026D2AEF2CE}"/>
          </ac:picMkLst>
        </pc:picChg>
        <pc:picChg chg="add mod">
          <ac:chgData name="Javier Andres Luis Gonzalez" userId="9bfb70d5-126d-4793-8f2c-effcd62a7b5e" providerId="ADAL" clId="{9C0248AD-2434-4833-87A7-16C89F176B95}" dt="2024-11-06T02:52:10.391" v="293" actId="1076"/>
          <ac:picMkLst>
            <pc:docMk/>
            <pc:sldMk cId="2972218212" sldId="323"/>
            <ac:picMk id="6" creationId="{6FA23BEB-E10F-3B21-6C7E-449A78A3642B}"/>
          </ac:picMkLst>
        </pc:picChg>
      </pc:sldChg>
      <pc:sldChg chg="addSp delSp modSp add del mod">
        <pc:chgData name="Javier Andres Luis Gonzalez" userId="9bfb70d5-126d-4793-8f2c-effcd62a7b5e" providerId="ADAL" clId="{9C0248AD-2434-4833-87A7-16C89F176B95}" dt="2024-11-06T02:53:52.441" v="323" actId="14100"/>
        <pc:sldMkLst>
          <pc:docMk/>
          <pc:sldMk cId="975237118" sldId="324"/>
        </pc:sldMkLst>
        <pc:spChg chg="mod">
          <ac:chgData name="Javier Andres Luis Gonzalez" userId="9bfb70d5-126d-4793-8f2c-effcd62a7b5e" providerId="ADAL" clId="{9C0248AD-2434-4833-87A7-16C89F176B95}" dt="2024-11-06T02:53:52.441" v="323" actId="14100"/>
          <ac:spMkLst>
            <pc:docMk/>
            <pc:sldMk cId="975237118" sldId="324"/>
            <ac:spMk id="2" creationId="{AF45F6A0-133C-0DA9-3BC5-16C02D4F223F}"/>
          </ac:spMkLst>
        </pc:spChg>
        <pc:spChg chg="mod">
          <ac:chgData name="Javier Andres Luis Gonzalez" userId="9bfb70d5-126d-4793-8f2c-effcd62a7b5e" providerId="ADAL" clId="{9C0248AD-2434-4833-87A7-16C89F176B95}" dt="2024-11-06T02:52:52.302" v="301"/>
          <ac:spMkLst>
            <pc:docMk/>
            <pc:sldMk cId="975237118" sldId="324"/>
            <ac:spMk id="5" creationId="{893E0868-E69A-357F-FA3E-592C50B759B1}"/>
          </ac:spMkLst>
        </pc:spChg>
        <pc:picChg chg="del">
          <ac:chgData name="Javier Andres Luis Gonzalez" userId="9bfb70d5-126d-4793-8f2c-effcd62a7b5e" providerId="ADAL" clId="{9C0248AD-2434-4833-87A7-16C89F176B95}" dt="2024-11-06T02:53:42.524" v="315" actId="478"/>
          <ac:picMkLst>
            <pc:docMk/>
            <pc:sldMk cId="975237118" sldId="324"/>
            <ac:picMk id="4" creationId="{FBD51A68-65BC-64DF-1883-AA70932180E0}"/>
          </ac:picMkLst>
        </pc:picChg>
        <pc:picChg chg="add mod">
          <ac:chgData name="Javier Andres Luis Gonzalez" userId="9bfb70d5-126d-4793-8f2c-effcd62a7b5e" providerId="ADAL" clId="{9C0248AD-2434-4833-87A7-16C89F176B95}" dt="2024-11-06T02:53:50.076" v="322" actId="1076"/>
          <ac:picMkLst>
            <pc:docMk/>
            <pc:sldMk cId="975237118" sldId="324"/>
            <ac:picMk id="6" creationId="{D7D4F13E-D73A-BCD9-23FE-01BF36E9EAD5}"/>
          </ac:picMkLst>
        </pc:picChg>
      </pc:sldChg>
      <pc:sldChg chg="addSp delSp modSp add mod">
        <pc:chgData name="Javier Andres Luis Gonzalez" userId="9bfb70d5-126d-4793-8f2c-effcd62a7b5e" providerId="ADAL" clId="{9C0248AD-2434-4833-87A7-16C89F176B95}" dt="2024-11-06T03:24:44.818" v="532" actId="1076"/>
        <pc:sldMkLst>
          <pc:docMk/>
          <pc:sldMk cId="169204263" sldId="325"/>
        </pc:sldMkLst>
        <pc:spChg chg="mod">
          <ac:chgData name="Javier Andres Luis Gonzalez" userId="9bfb70d5-126d-4793-8f2c-effcd62a7b5e" providerId="ADAL" clId="{9C0248AD-2434-4833-87A7-16C89F176B95}" dt="2024-11-06T03:24:16.282" v="525" actId="14100"/>
          <ac:spMkLst>
            <pc:docMk/>
            <pc:sldMk cId="169204263" sldId="325"/>
            <ac:spMk id="2" creationId="{932E15A9-5CF1-1AE5-F8CF-D14BF4ABF675}"/>
          </ac:spMkLst>
        </pc:spChg>
        <pc:spChg chg="mod">
          <ac:chgData name="Javier Andres Luis Gonzalez" userId="9bfb70d5-126d-4793-8f2c-effcd62a7b5e" providerId="ADAL" clId="{9C0248AD-2434-4833-87A7-16C89F176B95}" dt="2024-11-06T03:19:06.571" v="446"/>
          <ac:spMkLst>
            <pc:docMk/>
            <pc:sldMk cId="169204263" sldId="325"/>
            <ac:spMk id="5" creationId="{B1AA4E88-C320-5F55-E700-0C654B54F16F}"/>
          </ac:spMkLst>
        </pc:spChg>
        <pc:picChg chg="add mod">
          <ac:chgData name="Javier Andres Luis Gonzalez" userId="9bfb70d5-126d-4793-8f2c-effcd62a7b5e" providerId="ADAL" clId="{9C0248AD-2434-4833-87A7-16C89F176B95}" dt="2024-11-06T03:24:44.818" v="532" actId="1076"/>
          <ac:picMkLst>
            <pc:docMk/>
            <pc:sldMk cId="169204263" sldId="325"/>
            <ac:picMk id="4" creationId="{D0EDBD48-7754-C3BD-348B-19B8C47053C6}"/>
          </ac:picMkLst>
        </pc:picChg>
        <pc:picChg chg="del">
          <ac:chgData name="Javier Andres Luis Gonzalez" userId="9bfb70d5-126d-4793-8f2c-effcd62a7b5e" providerId="ADAL" clId="{9C0248AD-2434-4833-87A7-16C89F176B95}" dt="2024-11-06T03:18:31.848" v="436" actId="478"/>
          <ac:picMkLst>
            <pc:docMk/>
            <pc:sldMk cId="169204263" sldId="325"/>
            <ac:picMk id="7" creationId="{7D16BBAB-15FC-871F-EAE9-1351FCCFD61B}"/>
          </ac:picMkLst>
        </pc:picChg>
      </pc:sldChg>
      <pc:sldChg chg="add del">
        <pc:chgData name="Javier Andres Luis Gonzalez" userId="9bfb70d5-126d-4793-8f2c-effcd62a7b5e" providerId="ADAL" clId="{9C0248AD-2434-4833-87A7-16C89F176B95}" dt="2024-11-06T02:40:30.363" v="106"/>
        <pc:sldMkLst>
          <pc:docMk/>
          <pc:sldMk cId="297686485" sldId="325"/>
        </pc:sldMkLst>
      </pc:sldChg>
      <pc:sldChg chg="add del">
        <pc:chgData name="Javier Andres Luis Gonzalez" userId="9bfb70d5-126d-4793-8f2c-effcd62a7b5e" providerId="ADAL" clId="{9C0248AD-2434-4833-87A7-16C89F176B95}" dt="2024-11-06T02:40:30.363" v="106"/>
        <pc:sldMkLst>
          <pc:docMk/>
          <pc:sldMk cId="1568860380" sldId="326"/>
        </pc:sldMkLst>
      </pc:sldChg>
      <pc:sldChg chg="addSp delSp modSp add mod">
        <pc:chgData name="Javier Andres Luis Gonzalez" userId="9bfb70d5-126d-4793-8f2c-effcd62a7b5e" providerId="ADAL" clId="{9C0248AD-2434-4833-87A7-16C89F176B95}" dt="2024-11-06T15:32:22.896" v="1108" actId="1076"/>
        <pc:sldMkLst>
          <pc:docMk/>
          <pc:sldMk cId="2609156404" sldId="326"/>
        </pc:sldMkLst>
        <pc:spChg chg="mod">
          <ac:chgData name="Javier Andres Luis Gonzalez" userId="9bfb70d5-126d-4793-8f2c-effcd62a7b5e" providerId="ADAL" clId="{9C0248AD-2434-4833-87A7-16C89F176B95}" dt="2024-11-06T15:32:20.676" v="1107" actId="14100"/>
          <ac:spMkLst>
            <pc:docMk/>
            <pc:sldMk cId="2609156404" sldId="326"/>
            <ac:spMk id="5" creationId="{947AC2E6-8D4A-122E-DDB6-41ACEC149D8A}"/>
          </ac:spMkLst>
        </pc:spChg>
        <pc:spChg chg="mod">
          <ac:chgData name="Javier Andres Luis Gonzalez" userId="9bfb70d5-126d-4793-8f2c-effcd62a7b5e" providerId="ADAL" clId="{9C0248AD-2434-4833-87A7-16C89F176B95}" dt="2024-11-06T15:32:22.896" v="1108" actId="1076"/>
          <ac:spMkLst>
            <pc:docMk/>
            <pc:sldMk cId="2609156404" sldId="326"/>
            <ac:spMk id="9" creationId="{5AB498B1-0FA6-F66F-AE9E-577EAE6B989D}"/>
          </ac:spMkLst>
        </pc:spChg>
        <pc:spChg chg="mod">
          <ac:chgData name="Javier Andres Luis Gonzalez" userId="9bfb70d5-126d-4793-8f2c-effcd62a7b5e" providerId="ADAL" clId="{9C0248AD-2434-4833-87A7-16C89F176B95}" dt="2024-11-06T15:32:15.657" v="1106" actId="1036"/>
          <ac:spMkLst>
            <pc:docMk/>
            <pc:sldMk cId="2609156404" sldId="326"/>
            <ac:spMk id="114" creationId="{364C88FB-6777-2B81-52CB-2F5F577B36B0}"/>
          </ac:spMkLst>
        </pc:spChg>
        <pc:picChg chg="del">
          <ac:chgData name="Javier Andres Luis Gonzalez" userId="9bfb70d5-126d-4793-8f2c-effcd62a7b5e" providerId="ADAL" clId="{9C0248AD-2434-4833-87A7-16C89F176B95}" dt="2024-11-06T03:18:34.393" v="437" actId="478"/>
          <ac:picMkLst>
            <pc:docMk/>
            <pc:sldMk cId="2609156404" sldId="326"/>
            <ac:picMk id="3" creationId="{EB2858E9-7D04-F0B2-D1D7-3C944EABF0C8}"/>
          </ac:picMkLst>
        </pc:picChg>
        <pc:picChg chg="add mod">
          <ac:chgData name="Javier Andres Luis Gonzalez" userId="9bfb70d5-126d-4793-8f2c-effcd62a7b5e" providerId="ADAL" clId="{9C0248AD-2434-4833-87A7-16C89F176B95}" dt="2024-11-06T03:27:40.474" v="592" actId="1076"/>
          <ac:picMkLst>
            <pc:docMk/>
            <pc:sldMk cId="2609156404" sldId="326"/>
            <ac:picMk id="4" creationId="{2C3AC581-C584-C3B5-EB6D-7336DCF04A4E}"/>
          </ac:picMkLst>
        </pc:picChg>
      </pc:sldChg>
      <pc:sldChg chg="add del">
        <pc:chgData name="Javier Andres Luis Gonzalez" userId="9bfb70d5-126d-4793-8f2c-effcd62a7b5e" providerId="ADAL" clId="{9C0248AD-2434-4833-87A7-16C89F176B95}" dt="2024-11-06T02:40:30.363" v="106"/>
        <pc:sldMkLst>
          <pc:docMk/>
          <pc:sldMk cId="1364177148" sldId="327"/>
        </pc:sldMkLst>
      </pc:sldChg>
      <pc:sldChg chg="addSp delSp modSp add mod">
        <pc:chgData name="Javier Andres Luis Gonzalez" userId="9bfb70d5-126d-4793-8f2c-effcd62a7b5e" providerId="ADAL" clId="{9C0248AD-2434-4833-87A7-16C89F176B95}" dt="2024-11-06T15:32:03.388" v="1094" actId="1035"/>
        <pc:sldMkLst>
          <pc:docMk/>
          <pc:sldMk cId="1856116291" sldId="327"/>
        </pc:sldMkLst>
        <pc:spChg chg="mod">
          <ac:chgData name="Javier Andres Luis Gonzalez" userId="9bfb70d5-126d-4793-8f2c-effcd62a7b5e" providerId="ADAL" clId="{9C0248AD-2434-4833-87A7-16C89F176B95}" dt="2024-11-06T15:32:03.388" v="1094" actId="1035"/>
          <ac:spMkLst>
            <pc:docMk/>
            <pc:sldMk cId="1856116291" sldId="327"/>
            <ac:spMk id="5" creationId="{C355E090-93D4-7077-4F21-2B97E439B3F1}"/>
          </ac:spMkLst>
        </pc:spChg>
        <pc:spChg chg="mod">
          <ac:chgData name="Javier Andres Luis Gonzalez" userId="9bfb70d5-126d-4793-8f2c-effcd62a7b5e" providerId="ADAL" clId="{9C0248AD-2434-4833-87A7-16C89F176B95}" dt="2024-11-06T03:25:51.101" v="572" actId="1076"/>
          <ac:spMkLst>
            <pc:docMk/>
            <pc:sldMk cId="1856116291" sldId="327"/>
            <ac:spMk id="6" creationId="{281C08A4-5ADA-604A-E460-1B3EC5A95D0E}"/>
          </ac:spMkLst>
        </pc:spChg>
        <pc:spChg chg="mod">
          <ac:chgData name="Javier Andres Luis Gonzalez" userId="9bfb70d5-126d-4793-8f2c-effcd62a7b5e" providerId="ADAL" clId="{9C0248AD-2434-4833-87A7-16C89F176B95}" dt="2024-11-06T15:32:03.388" v="1094" actId="1035"/>
          <ac:spMkLst>
            <pc:docMk/>
            <pc:sldMk cId="1856116291" sldId="327"/>
            <ac:spMk id="114" creationId="{DFC0088C-BE1A-E307-5207-D07C261B71E4}"/>
          </ac:spMkLst>
        </pc:spChg>
        <pc:picChg chg="del">
          <ac:chgData name="Javier Andres Luis Gonzalez" userId="9bfb70d5-126d-4793-8f2c-effcd62a7b5e" providerId="ADAL" clId="{9C0248AD-2434-4833-87A7-16C89F176B95}" dt="2024-11-06T03:18:36.840" v="438" actId="478"/>
          <ac:picMkLst>
            <pc:docMk/>
            <pc:sldMk cId="1856116291" sldId="327"/>
            <ac:picMk id="3" creationId="{CA20F295-0E5E-7991-7C42-86E7C244D9C0}"/>
          </ac:picMkLst>
        </pc:picChg>
        <pc:picChg chg="add mod">
          <ac:chgData name="Javier Andres Luis Gonzalez" userId="9bfb70d5-126d-4793-8f2c-effcd62a7b5e" providerId="ADAL" clId="{9C0248AD-2434-4833-87A7-16C89F176B95}" dt="2024-11-06T03:26:09.718" v="576" actId="1076"/>
          <ac:picMkLst>
            <pc:docMk/>
            <pc:sldMk cId="1856116291" sldId="327"/>
            <ac:picMk id="4" creationId="{41CEE15E-85CE-38BF-D360-20BF4A1E5C6F}"/>
          </ac:picMkLst>
        </pc:picChg>
      </pc:sldChg>
      <pc:sldChg chg="add del">
        <pc:chgData name="Javier Andres Luis Gonzalez" userId="9bfb70d5-126d-4793-8f2c-effcd62a7b5e" providerId="ADAL" clId="{9C0248AD-2434-4833-87A7-16C89F176B95}" dt="2024-11-06T02:40:30.363" v="106"/>
        <pc:sldMkLst>
          <pc:docMk/>
          <pc:sldMk cId="3153252124" sldId="328"/>
        </pc:sldMkLst>
      </pc:sldChg>
      <pc:sldChg chg="addSp delSp modSp add mod">
        <pc:chgData name="Javier Andres Luis Gonzalez" userId="9bfb70d5-126d-4793-8f2c-effcd62a7b5e" providerId="ADAL" clId="{9C0248AD-2434-4833-87A7-16C89F176B95}" dt="2024-11-06T03:29:06.578" v="623" actId="1076"/>
        <pc:sldMkLst>
          <pc:docMk/>
          <pc:sldMk cId="3875097387" sldId="328"/>
        </pc:sldMkLst>
        <pc:spChg chg="mod">
          <ac:chgData name="Javier Andres Luis Gonzalez" userId="9bfb70d5-126d-4793-8f2c-effcd62a7b5e" providerId="ADAL" clId="{9C0248AD-2434-4833-87A7-16C89F176B95}" dt="2024-11-06T03:28:44.100" v="614" actId="1076"/>
          <ac:spMkLst>
            <pc:docMk/>
            <pc:sldMk cId="3875097387" sldId="328"/>
            <ac:spMk id="2" creationId="{DA82A168-3D68-FFFE-4D56-FD437291CE1F}"/>
          </ac:spMkLst>
        </pc:spChg>
        <pc:spChg chg="mod">
          <ac:chgData name="Javier Andres Luis Gonzalez" userId="9bfb70d5-126d-4793-8f2c-effcd62a7b5e" providerId="ADAL" clId="{9C0248AD-2434-4833-87A7-16C89F176B95}" dt="2024-11-06T03:20:15.651" v="465"/>
          <ac:spMkLst>
            <pc:docMk/>
            <pc:sldMk cId="3875097387" sldId="328"/>
            <ac:spMk id="5" creationId="{8DF74299-1E9F-0BA0-3324-81C5198374AD}"/>
          </ac:spMkLst>
        </pc:spChg>
        <pc:picChg chg="add mod">
          <ac:chgData name="Javier Andres Luis Gonzalez" userId="9bfb70d5-126d-4793-8f2c-effcd62a7b5e" providerId="ADAL" clId="{9C0248AD-2434-4833-87A7-16C89F176B95}" dt="2024-11-06T03:29:06.578" v="623" actId="1076"/>
          <ac:picMkLst>
            <pc:docMk/>
            <pc:sldMk cId="3875097387" sldId="328"/>
            <ac:picMk id="4" creationId="{77DF3759-91A8-35AE-A4EB-E25011712AE4}"/>
          </ac:picMkLst>
        </pc:picChg>
        <pc:picChg chg="del">
          <ac:chgData name="Javier Andres Luis Gonzalez" userId="9bfb70d5-126d-4793-8f2c-effcd62a7b5e" providerId="ADAL" clId="{9C0248AD-2434-4833-87A7-16C89F176B95}" dt="2024-11-06T03:18:39.993" v="439" actId="478"/>
          <ac:picMkLst>
            <pc:docMk/>
            <pc:sldMk cId="3875097387" sldId="328"/>
            <ac:picMk id="6" creationId="{9D6E9499-0314-A7C7-BCFA-8ED1E3E59A6B}"/>
          </ac:picMkLst>
        </pc:picChg>
      </pc:sldChg>
      <pc:sldChg chg="addSp delSp modSp add mod">
        <pc:chgData name="Javier Andres Luis Gonzalez" userId="9bfb70d5-126d-4793-8f2c-effcd62a7b5e" providerId="ADAL" clId="{9C0248AD-2434-4833-87A7-16C89F176B95}" dt="2024-11-06T03:30:42.545" v="651" actId="1076"/>
        <pc:sldMkLst>
          <pc:docMk/>
          <pc:sldMk cId="1357371297" sldId="329"/>
        </pc:sldMkLst>
        <pc:spChg chg="mod">
          <ac:chgData name="Javier Andres Luis Gonzalez" userId="9bfb70d5-126d-4793-8f2c-effcd62a7b5e" providerId="ADAL" clId="{9C0248AD-2434-4833-87A7-16C89F176B95}" dt="2024-11-06T03:30:09.901" v="645" actId="14100"/>
          <ac:spMkLst>
            <pc:docMk/>
            <pc:sldMk cId="1357371297" sldId="329"/>
            <ac:spMk id="2" creationId="{289089FE-C95D-BF2A-963D-AACF10E65E29}"/>
          </ac:spMkLst>
        </pc:spChg>
        <pc:spChg chg="add">
          <ac:chgData name="Javier Andres Luis Gonzalez" userId="9bfb70d5-126d-4793-8f2c-effcd62a7b5e" providerId="ADAL" clId="{9C0248AD-2434-4833-87A7-16C89F176B95}" dt="2024-11-06T03:29:36.429" v="624"/>
          <ac:spMkLst>
            <pc:docMk/>
            <pc:sldMk cId="1357371297" sldId="329"/>
            <ac:spMk id="3" creationId="{134D0E27-16BA-0DB4-13AD-AE0A1FA31A36}"/>
          </ac:spMkLst>
        </pc:spChg>
        <pc:spChg chg="mod">
          <ac:chgData name="Javier Andres Luis Gonzalez" userId="9bfb70d5-126d-4793-8f2c-effcd62a7b5e" providerId="ADAL" clId="{9C0248AD-2434-4833-87A7-16C89F176B95}" dt="2024-11-06T03:20:41.096" v="471"/>
          <ac:spMkLst>
            <pc:docMk/>
            <pc:sldMk cId="1357371297" sldId="329"/>
            <ac:spMk id="5" creationId="{0A02444D-B884-815A-3546-A241E193596B}"/>
          </ac:spMkLst>
        </pc:spChg>
        <pc:picChg chg="del">
          <ac:chgData name="Javier Andres Luis Gonzalez" userId="9bfb70d5-126d-4793-8f2c-effcd62a7b5e" providerId="ADAL" clId="{9C0248AD-2434-4833-87A7-16C89F176B95}" dt="2024-11-06T03:18:42.694" v="440" actId="478"/>
          <ac:picMkLst>
            <pc:docMk/>
            <pc:sldMk cId="1357371297" sldId="329"/>
            <ac:picMk id="6" creationId="{E9580710-A9AE-664F-C05C-7475F74A4809}"/>
          </ac:picMkLst>
        </pc:picChg>
        <pc:picChg chg="add mod">
          <ac:chgData name="Javier Andres Luis Gonzalez" userId="9bfb70d5-126d-4793-8f2c-effcd62a7b5e" providerId="ADAL" clId="{9C0248AD-2434-4833-87A7-16C89F176B95}" dt="2024-11-06T03:30:42.545" v="651" actId="1076"/>
          <ac:picMkLst>
            <pc:docMk/>
            <pc:sldMk cId="1357371297" sldId="329"/>
            <ac:picMk id="7" creationId="{FB6BAED3-5F24-996E-CD78-2C43AEBCDB5B}"/>
          </ac:picMkLst>
        </pc:picChg>
      </pc:sldChg>
      <pc:sldChg chg="add del">
        <pc:chgData name="Javier Andres Luis Gonzalez" userId="9bfb70d5-126d-4793-8f2c-effcd62a7b5e" providerId="ADAL" clId="{9C0248AD-2434-4833-87A7-16C89F176B95}" dt="2024-11-06T02:40:30.363" v="106"/>
        <pc:sldMkLst>
          <pc:docMk/>
          <pc:sldMk cId="3733167233" sldId="329"/>
        </pc:sldMkLst>
      </pc:sldChg>
      <pc:sldChg chg="addSp delSp modSp add mod">
        <pc:chgData name="Javier Andres Luis Gonzalez" userId="9bfb70d5-126d-4793-8f2c-effcd62a7b5e" providerId="ADAL" clId="{9C0248AD-2434-4833-87A7-16C89F176B95}" dt="2024-11-06T15:32:57.371" v="1112" actId="14100"/>
        <pc:sldMkLst>
          <pc:docMk/>
          <pc:sldMk cId="3598454841" sldId="332"/>
        </pc:sldMkLst>
        <pc:spChg chg="add mod">
          <ac:chgData name="Javier Andres Luis Gonzalez" userId="9bfb70d5-126d-4793-8f2c-effcd62a7b5e" providerId="ADAL" clId="{9C0248AD-2434-4833-87A7-16C89F176B95}" dt="2024-11-06T05:01:31.152" v="826" actId="14100"/>
          <ac:spMkLst>
            <pc:docMk/>
            <pc:sldMk cId="3598454841" sldId="332"/>
            <ac:spMk id="3" creationId="{0017C77F-2F14-7F11-234A-E142E07D7C61}"/>
          </ac:spMkLst>
        </pc:spChg>
        <pc:spChg chg="mod">
          <ac:chgData name="Javier Andres Luis Gonzalez" userId="9bfb70d5-126d-4793-8f2c-effcd62a7b5e" providerId="ADAL" clId="{9C0248AD-2434-4833-87A7-16C89F176B95}" dt="2024-11-06T15:32:57.371" v="1112" actId="14100"/>
          <ac:spMkLst>
            <pc:docMk/>
            <pc:sldMk cId="3598454841" sldId="332"/>
            <ac:spMk id="6" creationId="{A816C577-DEF9-93E3-4C60-D739BF3923D8}"/>
          </ac:spMkLst>
        </pc:spChg>
        <pc:spChg chg="add mod">
          <ac:chgData name="Javier Andres Luis Gonzalez" userId="9bfb70d5-126d-4793-8f2c-effcd62a7b5e" providerId="ADAL" clId="{9C0248AD-2434-4833-87A7-16C89F176B95}" dt="2024-11-06T05:01:12.585" v="825" actId="20577"/>
          <ac:spMkLst>
            <pc:docMk/>
            <pc:sldMk cId="3598454841" sldId="332"/>
            <ac:spMk id="8" creationId="{3AD52113-4BB1-6016-7E76-E59864B19DFA}"/>
          </ac:spMkLst>
        </pc:spChg>
        <pc:spChg chg="add mod">
          <ac:chgData name="Javier Andres Luis Gonzalez" userId="9bfb70d5-126d-4793-8f2c-effcd62a7b5e" providerId="ADAL" clId="{9C0248AD-2434-4833-87A7-16C89F176B95}" dt="2024-11-06T04:57:51.992" v="793"/>
          <ac:spMkLst>
            <pc:docMk/>
            <pc:sldMk cId="3598454841" sldId="332"/>
            <ac:spMk id="9" creationId="{04AC8D98-1F67-1D62-7793-AA925247FC08}"/>
          </ac:spMkLst>
        </pc:spChg>
        <pc:spChg chg="mod">
          <ac:chgData name="Javier Andres Luis Gonzalez" userId="9bfb70d5-126d-4793-8f2c-effcd62a7b5e" providerId="ADAL" clId="{9C0248AD-2434-4833-87A7-16C89F176B95}" dt="2024-11-06T04:53:55.969" v="718" actId="1035"/>
          <ac:spMkLst>
            <pc:docMk/>
            <pc:sldMk cId="3598454841" sldId="332"/>
            <ac:spMk id="26" creationId="{A9FF4527-2845-882C-F3D7-7AD89B9172F0}"/>
          </ac:spMkLst>
        </pc:spChg>
        <pc:picChg chg="del">
          <ac:chgData name="Javier Andres Luis Gonzalez" userId="9bfb70d5-126d-4793-8f2c-effcd62a7b5e" providerId="ADAL" clId="{9C0248AD-2434-4833-87A7-16C89F176B95}" dt="2024-11-06T04:48:50.228" v="681" actId="478"/>
          <ac:picMkLst>
            <pc:docMk/>
            <pc:sldMk cId="3598454841" sldId="332"/>
            <ac:picMk id="4" creationId="{2E507DB1-5826-BE21-8024-5A432D8259CE}"/>
          </ac:picMkLst>
        </pc:picChg>
        <pc:picChg chg="add mod">
          <ac:chgData name="Javier Andres Luis Gonzalez" userId="9bfb70d5-126d-4793-8f2c-effcd62a7b5e" providerId="ADAL" clId="{9C0248AD-2434-4833-87A7-16C89F176B95}" dt="2024-11-06T05:00:06.220" v="819" actId="1076"/>
          <ac:picMkLst>
            <pc:docMk/>
            <pc:sldMk cId="3598454841" sldId="332"/>
            <ac:picMk id="7" creationId="{BC578CF9-59CC-A4C1-E37B-94E949F6A84A}"/>
          </ac:picMkLst>
        </pc:picChg>
        <pc:picChg chg="add mod">
          <ac:chgData name="Javier Andres Luis Gonzalez" userId="9bfb70d5-126d-4793-8f2c-effcd62a7b5e" providerId="ADAL" clId="{9C0248AD-2434-4833-87A7-16C89F176B95}" dt="2024-11-06T04:59:53.253" v="817" actId="1076"/>
          <ac:picMkLst>
            <pc:docMk/>
            <pc:sldMk cId="3598454841" sldId="332"/>
            <ac:picMk id="11" creationId="{BFCD4422-7E8A-1FB6-F568-3AB0FC80EA60}"/>
          </ac:picMkLst>
        </pc:picChg>
      </pc:sldChg>
      <pc:sldChg chg="addSp delSp modSp add mod">
        <pc:chgData name="Javier Andres Luis Gonzalez" userId="9bfb70d5-126d-4793-8f2c-effcd62a7b5e" providerId="ADAL" clId="{9C0248AD-2434-4833-87A7-16C89F176B95}" dt="2024-11-06T05:14:16.046" v="978" actId="120"/>
        <pc:sldMkLst>
          <pc:docMk/>
          <pc:sldMk cId="1358283857" sldId="333"/>
        </pc:sldMkLst>
        <pc:spChg chg="mod">
          <ac:chgData name="Javier Andres Luis Gonzalez" userId="9bfb70d5-126d-4793-8f2c-effcd62a7b5e" providerId="ADAL" clId="{9C0248AD-2434-4833-87A7-16C89F176B95}" dt="2024-11-06T05:13:53.281" v="965" actId="1036"/>
          <ac:spMkLst>
            <pc:docMk/>
            <pc:sldMk cId="1358283857" sldId="333"/>
            <ac:spMk id="3" creationId="{336AFAA8-C61C-B50F-D621-0C299BE0CB3A}"/>
          </ac:spMkLst>
        </pc:spChg>
        <pc:spChg chg="add mod">
          <ac:chgData name="Javier Andres Luis Gonzalez" userId="9bfb70d5-126d-4793-8f2c-effcd62a7b5e" providerId="ADAL" clId="{9C0248AD-2434-4833-87A7-16C89F176B95}" dt="2024-11-06T05:13:53.281" v="965" actId="1036"/>
          <ac:spMkLst>
            <pc:docMk/>
            <pc:sldMk cId="1358283857" sldId="333"/>
            <ac:spMk id="5" creationId="{33055D14-3519-CDB6-7F28-BE0138E2CE08}"/>
          </ac:spMkLst>
        </pc:spChg>
        <pc:spChg chg="del">
          <ac:chgData name="Javier Andres Luis Gonzalez" userId="9bfb70d5-126d-4793-8f2c-effcd62a7b5e" providerId="ADAL" clId="{9C0248AD-2434-4833-87A7-16C89F176B95}" dt="2024-11-06T05:09:05.152" v="882" actId="478"/>
          <ac:spMkLst>
            <pc:docMk/>
            <pc:sldMk cId="1358283857" sldId="333"/>
            <ac:spMk id="6" creationId="{24B34760-155D-A3FB-3284-A243F9E67053}"/>
          </ac:spMkLst>
        </pc:spChg>
        <pc:spChg chg="del">
          <ac:chgData name="Javier Andres Luis Gonzalez" userId="9bfb70d5-126d-4793-8f2c-effcd62a7b5e" providerId="ADAL" clId="{9C0248AD-2434-4833-87A7-16C89F176B95}" dt="2024-11-06T05:03:03.515" v="836" actId="478"/>
          <ac:spMkLst>
            <pc:docMk/>
            <pc:sldMk cId="1358283857" sldId="333"/>
            <ac:spMk id="8" creationId="{BC216CD6-1AFE-4E66-0AE3-83763BDBD8FF}"/>
          </ac:spMkLst>
        </pc:spChg>
        <pc:spChg chg="add mod">
          <ac:chgData name="Javier Andres Luis Gonzalez" userId="9bfb70d5-126d-4793-8f2c-effcd62a7b5e" providerId="ADAL" clId="{9C0248AD-2434-4833-87A7-16C89F176B95}" dt="2024-11-06T05:13:53.281" v="965" actId="1036"/>
          <ac:spMkLst>
            <pc:docMk/>
            <pc:sldMk cId="1358283857" sldId="333"/>
            <ac:spMk id="15" creationId="{AD8ECB66-69FF-760E-EB64-B2ED8689794D}"/>
          </ac:spMkLst>
        </pc:spChg>
        <pc:spChg chg="add del">
          <ac:chgData name="Javier Andres Luis Gonzalez" userId="9bfb70d5-126d-4793-8f2c-effcd62a7b5e" providerId="ADAL" clId="{9C0248AD-2434-4833-87A7-16C89F176B95}" dt="2024-11-06T05:12:11.434" v="930" actId="22"/>
          <ac:spMkLst>
            <pc:docMk/>
            <pc:sldMk cId="1358283857" sldId="333"/>
            <ac:spMk id="20" creationId="{FEA787FC-A916-C066-2C77-BF232EAB564A}"/>
          </ac:spMkLst>
        </pc:spChg>
        <pc:spChg chg="add mod">
          <ac:chgData name="Javier Andres Luis Gonzalez" userId="9bfb70d5-126d-4793-8f2c-effcd62a7b5e" providerId="ADAL" clId="{9C0248AD-2434-4833-87A7-16C89F176B95}" dt="2024-11-06T05:13:53.281" v="965" actId="1036"/>
          <ac:spMkLst>
            <pc:docMk/>
            <pc:sldMk cId="1358283857" sldId="333"/>
            <ac:spMk id="22" creationId="{A81A3743-F210-CAF1-E86A-9C15524827EE}"/>
          </ac:spMkLst>
        </pc:spChg>
        <pc:spChg chg="mod">
          <ac:chgData name="Javier Andres Luis Gonzalez" userId="9bfb70d5-126d-4793-8f2c-effcd62a7b5e" providerId="ADAL" clId="{9C0248AD-2434-4833-87A7-16C89F176B95}" dt="2024-11-06T05:14:16.046" v="978" actId="120"/>
          <ac:spMkLst>
            <pc:docMk/>
            <pc:sldMk cId="1358283857" sldId="333"/>
            <ac:spMk id="26" creationId="{E281EE0E-5D4F-E77D-4B80-8038F83FBBC6}"/>
          </ac:spMkLst>
        </pc:spChg>
        <pc:picChg chg="add mod">
          <ac:chgData name="Javier Andres Luis Gonzalez" userId="9bfb70d5-126d-4793-8f2c-effcd62a7b5e" providerId="ADAL" clId="{9C0248AD-2434-4833-87A7-16C89F176B95}" dt="2024-11-06T05:13:53.281" v="965" actId="1036"/>
          <ac:picMkLst>
            <pc:docMk/>
            <pc:sldMk cId="1358283857" sldId="333"/>
            <ac:picMk id="4" creationId="{77494AC3-3BDA-7C9B-0A24-38A6DB8874C6}"/>
          </ac:picMkLst>
        </pc:picChg>
        <pc:picChg chg="del">
          <ac:chgData name="Javier Andres Luis Gonzalez" userId="9bfb70d5-126d-4793-8f2c-effcd62a7b5e" providerId="ADAL" clId="{9C0248AD-2434-4833-87A7-16C89F176B95}" dt="2024-11-06T05:02:56.293" v="833" actId="478"/>
          <ac:picMkLst>
            <pc:docMk/>
            <pc:sldMk cId="1358283857" sldId="333"/>
            <ac:picMk id="7" creationId="{CCB76002-897C-330B-9244-22958405420D}"/>
          </ac:picMkLst>
        </pc:picChg>
        <pc:picChg chg="add del mod">
          <ac:chgData name="Javier Andres Luis Gonzalez" userId="9bfb70d5-126d-4793-8f2c-effcd62a7b5e" providerId="ADAL" clId="{9C0248AD-2434-4833-87A7-16C89F176B95}" dt="2024-11-06T05:04:05.452" v="853" actId="478"/>
          <ac:picMkLst>
            <pc:docMk/>
            <pc:sldMk cId="1358283857" sldId="333"/>
            <ac:picMk id="9" creationId="{322679D6-A608-302C-5A34-25C608DE082C}"/>
          </ac:picMkLst>
        </pc:picChg>
        <pc:picChg chg="del">
          <ac:chgData name="Javier Andres Luis Gonzalez" userId="9bfb70d5-126d-4793-8f2c-effcd62a7b5e" providerId="ADAL" clId="{9C0248AD-2434-4833-87A7-16C89F176B95}" dt="2024-11-06T05:03:03.515" v="836" actId="478"/>
          <ac:picMkLst>
            <pc:docMk/>
            <pc:sldMk cId="1358283857" sldId="333"/>
            <ac:picMk id="11" creationId="{04757492-0C40-EE41-FA34-61E29B2A0E20}"/>
          </ac:picMkLst>
        </pc:picChg>
        <pc:picChg chg="add mod">
          <ac:chgData name="Javier Andres Luis Gonzalez" userId="9bfb70d5-126d-4793-8f2c-effcd62a7b5e" providerId="ADAL" clId="{9C0248AD-2434-4833-87A7-16C89F176B95}" dt="2024-11-06T05:13:53.281" v="965" actId="1036"/>
          <ac:picMkLst>
            <pc:docMk/>
            <pc:sldMk cId="1358283857" sldId="333"/>
            <ac:picMk id="12" creationId="{112C8CEB-AA41-C6E9-317A-BB3A842D81E8}"/>
          </ac:picMkLst>
        </pc:picChg>
        <pc:picChg chg="add del mod">
          <ac:chgData name="Javier Andres Luis Gonzalez" userId="9bfb70d5-126d-4793-8f2c-effcd62a7b5e" providerId="ADAL" clId="{9C0248AD-2434-4833-87A7-16C89F176B95}" dt="2024-11-06T05:07:55.464" v="863" actId="478"/>
          <ac:picMkLst>
            <pc:docMk/>
            <pc:sldMk cId="1358283857" sldId="333"/>
            <ac:picMk id="14" creationId="{BA1F96F8-FF85-B5C7-5BDF-6EBE18A86CD9}"/>
          </ac:picMkLst>
        </pc:picChg>
        <pc:picChg chg="add del mod">
          <ac:chgData name="Javier Andres Luis Gonzalez" userId="9bfb70d5-126d-4793-8f2c-effcd62a7b5e" providerId="ADAL" clId="{9C0248AD-2434-4833-87A7-16C89F176B95}" dt="2024-11-06T05:08:39.962" v="869" actId="478"/>
          <ac:picMkLst>
            <pc:docMk/>
            <pc:sldMk cId="1358283857" sldId="333"/>
            <ac:picMk id="16" creationId="{02637911-5A8C-69FD-42F9-65B74BB308B8}"/>
          </ac:picMkLst>
        </pc:picChg>
        <pc:picChg chg="add mod">
          <ac:chgData name="Javier Andres Luis Gonzalez" userId="9bfb70d5-126d-4793-8f2c-effcd62a7b5e" providerId="ADAL" clId="{9C0248AD-2434-4833-87A7-16C89F176B95}" dt="2024-11-06T05:13:53.281" v="965" actId="1036"/>
          <ac:picMkLst>
            <pc:docMk/>
            <pc:sldMk cId="1358283857" sldId="333"/>
            <ac:picMk id="18" creationId="{96F07867-39DD-9CBE-3205-F1203F0468EB}"/>
          </ac:picMkLst>
        </pc:picChg>
        <pc:picChg chg="add mod">
          <ac:chgData name="Javier Andres Luis Gonzalez" userId="9bfb70d5-126d-4793-8f2c-effcd62a7b5e" providerId="ADAL" clId="{9C0248AD-2434-4833-87A7-16C89F176B95}" dt="2024-11-06T05:13:53.281" v="965" actId="1036"/>
          <ac:picMkLst>
            <pc:docMk/>
            <pc:sldMk cId="1358283857" sldId="333"/>
            <ac:picMk id="24" creationId="{31013AA3-D34C-1110-D426-5A5D752E47B3}"/>
          </ac:picMkLst>
        </pc:picChg>
      </pc:sldChg>
      <pc:sldChg chg="addSp delSp modSp add mod">
        <pc:chgData name="Javier Andres Luis Gonzalez" userId="9bfb70d5-126d-4793-8f2c-effcd62a7b5e" providerId="ADAL" clId="{9C0248AD-2434-4833-87A7-16C89F176B95}" dt="2024-11-06T05:33:24.262" v="1030" actId="14100"/>
        <pc:sldMkLst>
          <pc:docMk/>
          <pc:sldMk cId="918474850" sldId="334"/>
        </pc:sldMkLst>
        <pc:spChg chg="del">
          <ac:chgData name="Javier Andres Luis Gonzalez" userId="9bfb70d5-126d-4793-8f2c-effcd62a7b5e" providerId="ADAL" clId="{9C0248AD-2434-4833-87A7-16C89F176B95}" dt="2024-11-06T05:27:26.211" v="980" actId="478"/>
          <ac:spMkLst>
            <pc:docMk/>
            <pc:sldMk cId="918474850" sldId="334"/>
            <ac:spMk id="3" creationId="{4C3BA752-BACF-0E1A-BA46-AC0901078FEB}"/>
          </ac:spMkLst>
        </pc:spChg>
        <pc:spChg chg="del">
          <ac:chgData name="Javier Andres Luis Gonzalez" userId="9bfb70d5-126d-4793-8f2c-effcd62a7b5e" providerId="ADAL" clId="{9C0248AD-2434-4833-87A7-16C89F176B95}" dt="2024-11-06T05:28:51.856" v="990" actId="478"/>
          <ac:spMkLst>
            <pc:docMk/>
            <pc:sldMk cId="918474850" sldId="334"/>
            <ac:spMk id="5" creationId="{080B4F70-A6BD-E0CE-68DE-E2CD2239A018}"/>
          </ac:spMkLst>
        </pc:spChg>
        <pc:spChg chg="add mod">
          <ac:chgData name="Javier Andres Luis Gonzalez" userId="9bfb70d5-126d-4793-8f2c-effcd62a7b5e" providerId="ADAL" clId="{9C0248AD-2434-4833-87A7-16C89F176B95}" dt="2024-11-06T05:33:24.262" v="1030" actId="14100"/>
          <ac:spMkLst>
            <pc:docMk/>
            <pc:sldMk cId="918474850" sldId="334"/>
            <ac:spMk id="6" creationId="{2AF48C7E-C80F-FED4-56BC-383F2108CB27}"/>
          </ac:spMkLst>
        </pc:spChg>
        <pc:spChg chg="add mod">
          <ac:chgData name="Javier Andres Luis Gonzalez" userId="9bfb70d5-126d-4793-8f2c-effcd62a7b5e" providerId="ADAL" clId="{9C0248AD-2434-4833-87A7-16C89F176B95}" dt="2024-11-06T05:29:58.477" v="1001" actId="207"/>
          <ac:spMkLst>
            <pc:docMk/>
            <pc:sldMk cId="918474850" sldId="334"/>
            <ac:spMk id="10" creationId="{1624F60D-6D75-D1B2-AB83-C278CB98F84D}"/>
          </ac:spMkLst>
        </pc:spChg>
        <pc:spChg chg="del">
          <ac:chgData name="Javier Andres Luis Gonzalez" userId="9bfb70d5-126d-4793-8f2c-effcd62a7b5e" providerId="ADAL" clId="{9C0248AD-2434-4833-87A7-16C89F176B95}" dt="2024-11-06T05:27:28.574" v="981" actId="478"/>
          <ac:spMkLst>
            <pc:docMk/>
            <pc:sldMk cId="918474850" sldId="334"/>
            <ac:spMk id="15" creationId="{F0866DAD-8B5C-E008-1951-464E4A44A27C}"/>
          </ac:spMkLst>
        </pc:spChg>
        <pc:spChg chg="del">
          <ac:chgData name="Javier Andres Luis Gonzalez" userId="9bfb70d5-126d-4793-8f2c-effcd62a7b5e" providerId="ADAL" clId="{9C0248AD-2434-4833-87A7-16C89F176B95}" dt="2024-11-06T05:27:30.666" v="982" actId="478"/>
          <ac:spMkLst>
            <pc:docMk/>
            <pc:sldMk cId="918474850" sldId="334"/>
            <ac:spMk id="22" creationId="{82C89229-4230-5015-F0EF-D4F3141F5C45}"/>
          </ac:spMkLst>
        </pc:spChg>
        <pc:picChg chg="del">
          <ac:chgData name="Javier Andres Luis Gonzalez" userId="9bfb70d5-126d-4793-8f2c-effcd62a7b5e" providerId="ADAL" clId="{9C0248AD-2434-4833-87A7-16C89F176B95}" dt="2024-11-06T05:27:26.211" v="980" actId="478"/>
          <ac:picMkLst>
            <pc:docMk/>
            <pc:sldMk cId="918474850" sldId="334"/>
            <ac:picMk id="4" creationId="{E4133638-5818-CDEA-9EC7-499DB81BD589}"/>
          </ac:picMkLst>
        </pc:picChg>
        <pc:picChg chg="add mod">
          <ac:chgData name="Javier Andres Luis Gonzalez" userId="9bfb70d5-126d-4793-8f2c-effcd62a7b5e" providerId="ADAL" clId="{9C0248AD-2434-4833-87A7-16C89F176B95}" dt="2024-11-06T05:33:21.065" v="1029" actId="1076"/>
          <ac:picMkLst>
            <pc:docMk/>
            <pc:sldMk cId="918474850" sldId="334"/>
            <ac:picMk id="8" creationId="{A12A87ED-FD33-4B58-EF5D-E16BA47E3FDC}"/>
          </ac:picMkLst>
        </pc:picChg>
        <pc:picChg chg="mod">
          <ac:chgData name="Javier Andres Luis Gonzalez" userId="9bfb70d5-126d-4793-8f2c-effcd62a7b5e" providerId="ADAL" clId="{9C0248AD-2434-4833-87A7-16C89F176B95}" dt="2024-11-06T05:33:21.065" v="1029" actId="1076"/>
          <ac:picMkLst>
            <pc:docMk/>
            <pc:sldMk cId="918474850" sldId="334"/>
            <ac:picMk id="12" creationId="{B08BC6A8-E478-0C0E-CCC5-02E7F7D25127}"/>
          </ac:picMkLst>
        </pc:picChg>
        <pc:picChg chg="del">
          <ac:chgData name="Javier Andres Luis Gonzalez" userId="9bfb70d5-126d-4793-8f2c-effcd62a7b5e" providerId="ADAL" clId="{9C0248AD-2434-4833-87A7-16C89F176B95}" dt="2024-11-06T05:27:28.574" v="981" actId="478"/>
          <ac:picMkLst>
            <pc:docMk/>
            <pc:sldMk cId="918474850" sldId="334"/>
            <ac:picMk id="18" creationId="{BFD675CA-DDAD-2159-04EB-B2D9B613E1D7}"/>
          </ac:picMkLst>
        </pc:picChg>
        <pc:picChg chg="del">
          <ac:chgData name="Javier Andres Luis Gonzalez" userId="9bfb70d5-126d-4793-8f2c-effcd62a7b5e" providerId="ADAL" clId="{9C0248AD-2434-4833-87A7-16C89F176B95}" dt="2024-11-06T05:27:30.666" v="982" actId="478"/>
          <ac:picMkLst>
            <pc:docMk/>
            <pc:sldMk cId="918474850" sldId="334"/>
            <ac:picMk id="24" creationId="{49DF13BB-5BAE-E296-385D-D0EDA43E5FD7}"/>
          </ac:picMkLst>
        </pc:picChg>
      </pc:sldChg>
      <pc:sldChg chg="delSp modSp add del mod">
        <pc:chgData name="Javier Andres Luis Gonzalez" userId="9bfb70d5-126d-4793-8f2c-effcd62a7b5e" providerId="ADAL" clId="{9C0248AD-2434-4833-87A7-16C89F176B95}" dt="2024-11-06T15:35:06.520" v="1119" actId="47"/>
        <pc:sldMkLst>
          <pc:docMk/>
          <pc:sldMk cId="86195668" sldId="335"/>
        </pc:sldMkLst>
        <pc:spChg chg="del mod">
          <ac:chgData name="Javier Andres Luis Gonzalez" userId="9bfb70d5-126d-4793-8f2c-effcd62a7b5e" providerId="ADAL" clId="{9C0248AD-2434-4833-87A7-16C89F176B95}" dt="2024-11-06T15:33:34.086" v="1115"/>
          <ac:spMkLst>
            <pc:docMk/>
            <pc:sldMk cId="86195668" sldId="335"/>
            <ac:spMk id="10" creationId="{C7D18532-6BE8-D456-4120-CB8637B2EF83}"/>
          </ac:spMkLst>
        </pc:spChg>
      </pc:sldChg>
    </pc:docChg>
  </pc:docChgLst>
  <pc:docChgLst>
    <pc:chgData name="Javier Andres Luis Gonzalez" userId="9bfb70d5-126d-4793-8f2c-effcd62a7b5e" providerId="ADAL" clId="{E60A8FD9-79F5-434B-A2F0-35C13CA79F08}"/>
    <pc:docChg chg="undo custSel addSld delSld modSld">
      <pc:chgData name="Javier Andres Luis Gonzalez" userId="9bfb70d5-126d-4793-8f2c-effcd62a7b5e" providerId="ADAL" clId="{E60A8FD9-79F5-434B-A2F0-35C13CA79F08}" dt="2024-10-30T17:21:33.633" v="117" actId="478"/>
      <pc:docMkLst>
        <pc:docMk/>
      </pc:docMkLst>
      <pc:sldChg chg="addSp delSp modSp mod">
        <pc:chgData name="Javier Andres Luis Gonzalez" userId="9bfb70d5-126d-4793-8f2c-effcd62a7b5e" providerId="ADAL" clId="{E60A8FD9-79F5-434B-A2F0-35C13CA79F08}" dt="2024-10-22T17:35:57.280" v="90" actId="20577"/>
        <pc:sldMkLst>
          <pc:docMk/>
          <pc:sldMk cId="327181837" sldId="256"/>
        </pc:sldMkLst>
        <pc:spChg chg="mod">
          <ac:chgData name="Javier Andres Luis Gonzalez" userId="9bfb70d5-126d-4793-8f2c-effcd62a7b5e" providerId="ADAL" clId="{E60A8FD9-79F5-434B-A2F0-35C13CA79F08}" dt="2024-10-22T17:33:33.806" v="43" actId="20577"/>
          <ac:spMkLst>
            <pc:docMk/>
            <pc:sldMk cId="327181837" sldId="256"/>
            <ac:spMk id="4" creationId="{E58F4762-22EA-5CF3-03FB-F8CD12ED25D6}"/>
          </ac:spMkLst>
        </pc:spChg>
        <pc:spChg chg="add del mod">
          <ac:chgData name="Javier Andres Luis Gonzalez" userId="9bfb70d5-126d-4793-8f2c-effcd62a7b5e" providerId="ADAL" clId="{E60A8FD9-79F5-434B-A2F0-35C13CA79F08}" dt="2024-10-22T17:35:57.280" v="90" actId="20577"/>
          <ac:spMkLst>
            <pc:docMk/>
            <pc:sldMk cId="327181837" sldId="256"/>
            <ac:spMk id="5" creationId="{4180DB93-635F-E1C6-2B6C-5C4BD4583BD6}"/>
          </ac:spMkLst>
        </pc:spChg>
      </pc:sldChg>
      <pc:sldChg chg="delSp add del mod">
        <pc:chgData name="Javier Andres Luis Gonzalez" userId="9bfb70d5-126d-4793-8f2c-effcd62a7b5e" providerId="ADAL" clId="{E60A8FD9-79F5-434B-A2F0-35C13CA79F08}" dt="2024-10-30T17:19:52.095" v="98" actId="478"/>
        <pc:sldMkLst>
          <pc:docMk/>
          <pc:sldMk cId="3379730327" sldId="266"/>
        </pc:sldMkLst>
        <pc:spChg chg="del">
          <ac:chgData name="Javier Andres Luis Gonzalez" userId="9bfb70d5-126d-4793-8f2c-effcd62a7b5e" providerId="ADAL" clId="{E60A8FD9-79F5-434B-A2F0-35C13CA79F08}" dt="2024-10-30T17:19:52.095" v="98" actId="478"/>
          <ac:spMkLst>
            <pc:docMk/>
            <pc:sldMk cId="3379730327" sldId="266"/>
            <ac:spMk id="18" creationId="{7D485899-3648-8B4E-8F0F-2D3B330B9751}"/>
          </ac:spMkLst>
        </pc:spChg>
        <pc:spChg chg="del">
          <ac:chgData name="Javier Andres Luis Gonzalez" userId="9bfb70d5-126d-4793-8f2c-effcd62a7b5e" providerId="ADAL" clId="{E60A8FD9-79F5-434B-A2F0-35C13CA79F08}" dt="2024-10-30T17:19:52.095" v="98" actId="478"/>
          <ac:spMkLst>
            <pc:docMk/>
            <pc:sldMk cId="3379730327" sldId="266"/>
            <ac:spMk id="19" creationId="{EA7B640B-5D80-EAFA-9249-18C81F9D9CAD}"/>
          </ac:spMkLst>
        </pc:spChg>
        <pc:spChg chg="del">
          <ac:chgData name="Javier Andres Luis Gonzalez" userId="9bfb70d5-126d-4793-8f2c-effcd62a7b5e" providerId="ADAL" clId="{E60A8FD9-79F5-434B-A2F0-35C13CA79F08}" dt="2024-10-30T17:19:52.095" v="98" actId="478"/>
          <ac:spMkLst>
            <pc:docMk/>
            <pc:sldMk cId="3379730327" sldId="266"/>
            <ac:spMk id="20" creationId="{16A87CEA-EFE3-EF4C-99B5-27D0660554D9}"/>
          </ac:spMkLst>
        </pc:spChg>
        <pc:spChg chg="del">
          <ac:chgData name="Javier Andres Luis Gonzalez" userId="9bfb70d5-126d-4793-8f2c-effcd62a7b5e" providerId="ADAL" clId="{E60A8FD9-79F5-434B-A2F0-35C13CA79F08}" dt="2024-10-30T17:19:52.095" v="98" actId="478"/>
          <ac:spMkLst>
            <pc:docMk/>
            <pc:sldMk cId="3379730327" sldId="266"/>
            <ac:spMk id="21" creationId="{F28939EE-D7FD-59E1-AD3B-89EF58A06325}"/>
          </ac:spMkLst>
        </pc:spChg>
        <pc:spChg chg="del">
          <ac:chgData name="Javier Andres Luis Gonzalez" userId="9bfb70d5-126d-4793-8f2c-effcd62a7b5e" providerId="ADAL" clId="{E60A8FD9-79F5-434B-A2F0-35C13CA79F08}" dt="2024-10-30T17:19:52.095" v="98" actId="478"/>
          <ac:spMkLst>
            <pc:docMk/>
            <pc:sldMk cId="3379730327" sldId="266"/>
            <ac:spMk id="22" creationId="{8A9713E1-80C8-DFFE-812B-9DA525ECEF80}"/>
          </ac:spMkLst>
        </pc:spChg>
        <pc:spChg chg="del">
          <ac:chgData name="Javier Andres Luis Gonzalez" userId="9bfb70d5-126d-4793-8f2c-effcd62a7b5e" providerId="ADAL" clId="{E60A8FD9-79F5-434B-A2F0-35C13CA79F08}" dt="2024-10-30T17:19:52.095" v="98" actId="478"/>
          <ac:spMkLst>
            <pc:docMk/>
            <pc:sldMk cId="3379730327" sldId="266"/>
            <ac:spMk id="23" creationId="{EC782AC9-A925-2982-5076-709102EF4467}"/>
          </ac:spMkLst>
        </pc:spChg>
        <pc:spChg chg="del">
          <ac:chgData name="Javier Andres Luis Gonzalez" userId="9bfb70d5-126d-4793-8f2c-effcd62a7b5e" providerId="ADAL" clId="{E60A8FD9-79F5-434B-A2F0-35C13CA79F08}" dt="2024-10-30T17:19:52.095" v="98" actId="478"/>
          <ac:spMkLst>
            <pc:docMk/>
            <pc:sldMk cId="3379730327" sldId="266"/>
            <ac:spMk id="24" creationId="{D5849202-BDC7-1740-D983-843ED50343E0}"/>
          </ac:spMkLst>
        </pc:spChg>
        <pc:spChg chg="del">
          <ac:chgData name="Javier Andres Luis Gonzalez" userId="9bfb70d5-126d-4793-8f2c-effcd62a7b5e" providerId="ADAL" clId="{E60A8FD9-79F5-434B-A2F0-35C13CA79F08}" dt="2024-10-30T17:19:47.819" v="97" actId="478"/>
          <ac:spMkLst>
            <pc:docMk/>
            <pc:sldMk cId="3379730327" sldId="266"/>
            <ac:spMk id="30" creationId="{E443AF01-7DC8-FF0A-B0F9-952C4B99A3B2}"/>
          </ac:spMkLst>
        </pc:spChg>
      </pc:sldChg>
      <pc:sldChg chg="addSp delSp modSp add del mod">
        <pc:chgData name="Javier Andres Luis Gonzalez" userId="9bfb70d5-126d-4793-8f2c-effcd62a7b5e" providerId="ADAL" clId="{E60A8FD9-79F5-434B-A2F0-35C13CA79F08}" dt="2024-10-30T17:19:37.448" v="96" actId="478"/>
        <pc:sldMkLst>
          <pc:docMk/>
          <pc:sldMk cId="1366992150" sldId="274"/>
        </pc:sldMkLst>
        <pc:spChg chg="add del">
          <ac:chgData name="Javier Andres Luis Gonzalez" userId="9bfb70d5-126d-4793-8f2c-effcd62a7b5e" providerId="ADAL" clId="{E60A8FD9-79F5-434B-A2F0-35C13CA79F08}" dt="2024-10-30T17:19:27.198" v="93" actId="478"/>
          <ac:spMkLst>
            <pc:docMk/>
            <pc:sldMk cId="1366992150" sldId="274"/>
            <ac:spMk id="102" creationId="{68850EAD-008D-B803-4EC9-14DF5A8F7B77}"/>
          </ac:spMkLst>
        </pc:spChg>
        <pc:spChg chg="add del">
          <ac:chgData name="Javier Andres Luis Gonzalez" userId="9bfb70d5-126d-4793-8f2c-effcd62a7b5e" providerId="ADAL" clId="{E60A8FD9-79F5-434B-A2F0-35C13CA79F08}" dt="2024-10-30T17:19:27.198" v="93" actId="478"/>
          <ac:spMkLst>
            <pc:docMk/>
            <pc:sldMk cId="1366992150" sldId="274"/>
            <ac:spMk id="103" creationId="{F5A1C1B1-A2B8-F0CF-D8E5-E07AAB928D46}"/>
          </ac:spMkLst>
        </pc:spChg>
        <pc:spChg chg="add del">
          <ac:chgData name="Javier Andres Luis Gonzalez" userId="9bfb70d5-126d-4793-8f2c-effcd62a7b5e" providerId="ADAL" clId="{E60A8FD9-79F5-434B-A2F0-35C13CA79F08}" dt="2024-10-30T17:19:27.198" v="93" actId="478"/>
          <ac:spMkLst>
            <pc:docMk/>
            <pc:sldMk cId="1366992150" sldId="274"/>
            <ac:spMk id="104" creationId="{83EEA300-49F1-21B7-D0C3-966014A18B07}"/>
          </ac:spMkLst>
        </pc:spChg>
        <pc:spChg chg="add del">
          <ac:chgData name="Javier Andres Luis Gonzalez" userId="9bfb70d5-126d-4793-8f2c-effcd62a7b5e" providerId="ADAL" clId="{E60A8FD9-79F5-434B-A2F0-35C13CA79F08}" dt="2024-10-30T17:19:27.198" v="93" actId="478"/>
          <ac:spMkLst>
            <pc:docMk/>
            <pc:sldMk cId="1366992150" sldId="274"/>
            <ac:spMk id="105" creationId="{150BA402-21A6-C82B-5929-AD323AEB7FF9}"/>
          </ac:spMkLst>
        </pc:spChg>
        <pc:spChg chg="add del">
          <ac:chgData name="Javier Andres Luis Gonzalez" userId="9bfb70d5-126d-4793-8f2c-effcd62a7b5e" providerId="ADAL" clId="{E60A8FD9-79F5-434B-A2F0-35C13CA79F08}" dt="2024-10-30T17:19:37.448" v="96" actId="478"/>
          <ac:spMkLst>
            <pc:docMk/>
            <pc:sldMk cId="1366992150" sldId="274"/>
            <ac:spMk id="106" creationId="{28583856-3BA3-7B11-5F8D-8249543682DA}"/>
          </ac:spMkLst>
        </pc:spChg>
        <pc:spChg chg="add del">
          <ac:chgData name="Javier Andres Luis Gonzalez" userId="9bfb70d5-126d-4793-8f2c-effcd62a7b5e" providerId="ADAL" clId="{E60A8FD9-79F5-434B-A2F0-35C13CA79F08}" dt="2024-10-30T17:19:27.198" v="93" actId="478"/>
          <ac:spMkLst>
            <pc:docMk/>
            <pc:sldMk cId="1366992150" sldId="274"/>
            <ac:spMk id="107" creationId="{7F5C7E4A-3959-6878-83B3-15F1AEA96B3D}"/>
          </ac:spMkLst>
        </pc:spChg>
        <pc:spChg chg="add del">
          <ac:chgData name="Javier Andres Luis Gonzalez" userId="9bfb70d5-126d-4793-8f2c-effcd62a7b5e" providerId="ADAL" clId="{E60A8FD9-79F5-434B-A2F0-35C13CA79F08}" dt="2024-10-30T17:19:27.198" v="93" actId="478"/>
          <ac:spMkLst>
            <pc:docMk/>
            <pc:sldMk cId="1366992150" sldId="274"/>
            <ac:spMk id="110" creationId="{6F21D74B-B26D-2D15-AA98-3EA399723C34}"/>
          </ac:spMkLst>
        </pc:spChg>
        <pc:spChg chg="add del">
          <ac:chgData name="Javier Andres Luis Gonzalez" userId="9bfb70d5-126d-4793-8f2c-effcd62a7b5e" providerId="ADAL" clId="{E60A8FD9-79F5-434B-A2F0-35C13CA79F08}" dt="2024-10-30T17:19:27.198" v="93" actId="478"/>
          <ac:spMkLst>
            <pc:docMk/>
            <pc:sldMk cId="1366992150" sldId="274"/>
            <ac:spMk id="111" creationId="{58DDD12B-FAA4-C014-0F65-C80C299A8D9C}"/>
          </ac:spMkLst>
        </pc:spChg>
        <pc:spChg chg="add del">
          <ac:chgData name="Javier Andres Luis Gonzalez" userId="9bfb70d5-126d-4793-8f2c-effcd62a7b5e" providerId="ADAL" clId="{E60A8FD9-79F5-434B-A2F0-35C13CA79F08}" dt="2024-10-30T17:19:27.198" v="93" actId="478"/>
          <ac:spMkLst>
            <pc:docMk/>
            <pc:sldMk cId="1366992150" sldId="274"/>
            <ac:spMk id="112" creationId="{E9CA2BC1-DED1-A287-C5EA-EB4375F345F1}"/>
          </ac:spMkLst>
        </pc:spChg>
        <pc:spChg chg="mod">
          <ac:chgData name="Javier Andres Luis Gonzalez" userId="9bfb70d5-126d-4793-8f2c-effcd62a7b5e" providerId="ADAL" clId="{E60A8FD9-79F5-434B-A2F0-35C13CA79F08}" dt="2024-10-30T17:19:33.737" v="95" actId="1076"/>
          <ac:spMkLst>
            <pc:docMk/>
            <pc:sldMk cId="1366992150" sldId="274"/>
            <ac:spMk id="114" creationId="{96D61A46-7E81-3A25-B267-5ED73E729944}"/>
          </ac:spMkLst>
        </pc:spChg>
      </pc:sldChg>
      <pc:sldChg chg="add del">
        <pc:chgData name="Javier Andres Luis Gonzalez" userId="9bfb70d5-126d-4793-8f2c-effcd62a7b5e" providerId="ADAL" clId="{E60A8FD9-79F5-434B-A2F0-35C13CA79F08}" dt="2024-10-30T17:20:29.027" v="104" actId="47"/>
        <pc:sldMkLst>
          <pc:docMk/>
          <pc:sldMk cId="4240604635" sldId="277"/>
        </pc:sldMkLst>
      </pc:sldChg>
      <pc:sldChg chg="delSp add del mod">
        <pc:chgData name="Javier Andres Luis Gonzalez" userId="9bfb70d5-126d-4793-8f2c-effcd62a7b5e" providerId="ADAL" clId="{E60A8FD9-79F5-434B-A2F0-35C13CA79F08}" dt="2024-10-30T17:20:10.356" v="102" actId="478"/>
        <pc:sldMkLst>
          <pc:docMk/>
          <pc:sldMk cId="2811146754" sldId="278"/>
        </pc:sldMkLst>
        <pc:spChg chg="del">
          <ac:chgData name="Javier Andres Luis Gonzalez" userId="9bfb70d5-126d-4793-8f2c-effcd62a7b5e" providerId="ADAL" clId="{E60A8FD9-79F5-434B-A2F0-35C13CA79F08}" dt="2024-10-30T17:20:10.356" v="102" actId="478"/>
          <ac:spMkLst>
            <pc:docMk/>
            <pc:sldMk cId="2811146754" sldId="278"/>
            <ac:spMk id="12" creationId="{2AD79D20-FF5D-585C-6565-61AD712E76F1}"/>
          </ac:spMkLst>
        </pc:spChg>
        <pc:spChg chg="del">
          <ac:chgData name="Javier Andres Luis Gonzalez" userId="9bfb70d5-126d-4793-8f2c-effcd62a7b5e" providerId="ADAL" clId="{E60A8FD9-79F5-434B-A2F0-35C13CA79F08}" dt="2024-10-30T17:20:10.356" v="102" actId="478"/>
          <ac:spMkLst>
            <pc:docMk/>
            <pc:sldMk cId="2811146754" sldId="278"/>
            <ac:spMk id="13" creationId="{9CEB7D77-2FB2-2EEF-2A06-2F1560EE7603}"/>
          </ac:spMkLst>
        </pc:spChg>
        <pc:spChg chg="del">
          <ac:chgData name="Javier Andres Luis Gonzalez" userId="9bfb70d5-126d-4793-8f2c-effcd62a7b5e" providerId="ADAL" clId="{E60A8FD9-79F5-434B-A2F0-35C13CA79F08}" dt="2024-10-30T17:20:10.356" v="102" actId="478"/>
          <ac:spMkLst>
            <pc:docMk/>
            <pc:sldMk cId="2811146754" sldId="278"/>
            <ac:spMk id="14" creationId="{6835DDE3-01D7-0142-5EF9-5EB920C1C06F}"/>
          </ac:spMkLst>
        </pc:spChg>
        <pc:spChg chg="del">
          <ac:chgData name="Javier Andres Luis Gonzalez" userId="9bfb70d5-126d-4793-8f2c-effcd62a7b5e" providerId="ADAL" clId="{E60A8FD9-79F5-434B-A2F0-35C13CA79F08}" dt="2024-10-30T17:20:10.356" v="102" actId="478"/>
          <ac:spMkLst>
            <pc:docMk/>
            <pc:sldMk cId="2811146754" sldId="278"/>
            <ac:spMk id="15" creationId="{40D5FD2C-CB8E-1C77-DFB3-BA14C17712C1}"/>
          </ac:spMkLst>
        </pc:spChg>
        <pc:picChg chg="del">
          <ac:chgData name="Javier Andres Luis Gonzalez" userId="9bfb70d5-126d-4793-8f2c-effcd62a7b5e" providerId="ADAL" clId="{E60A8FD9-79F5-434B-A2F0-35C13CA79F08}" dt="2024-10-30T17:20:10.356" v="102" actId="478"/>
          <ac:picMkLst>
            <pc:docMk/>
            <pc:sldMk cId="2811146754" sldId="278"/>
            <ac:picMk id="9" creationId="{A863A2B9-600A-C236-26FF-CB5F99CE6914}"/>
          </ac:picMkLst>
        </pc:picChg>
      </pc:sldChg>
      <pc:sldChg chg="delSp modSp add del mod">
        <pc:chgData name="Javier Andres Luis Gonzalez" userId="9bfb70d5-126d-4793-8f2c-effcd62a7b5e" providerId="ADAL" clId="{E60A8FD9-79F5-434B-A2F0-35C13CA79F08}" dt="2024-10-30T17:20:04.429" v="101" actId="478"/>
        <pc:sldMkLst>
          <pc:docMk/>
          <pc:sldMk cId="1582048243" sldId="279"/>
        </pc:sldMkLst>
        <pc:spChg chg="mod">
          <ac:chgData name="Javier Andres Luis Gonzalez" userId="9bfb70d5-126d-4793-8f2c-effcd62a7b5e" providerId="ADAL" clId="{E60A8FD9-79F5-434B-A2F0-35C13CA79F08}" dt="2024-10-30T17:19:58.194" v="100" actId="1076"/>
          <ac:spMkLst>
            <pc:docMk/>
            <pc:sldMk cId="1582048243" sldId="279"/>
            <ac:spMk id="7" creationId="{42C7DE1F-C93E-8878-FBF9-CF147C3F67D2}"/>
          </ac:spMkLst>
        </pc:spChg>
        <pc:spChg chg="del">
          <ac:chgData name="Javier Andres Luis Gonzalez" userId="9bfb70d5-126d-4793-8f2c-effcd62a7b5e" providerId="ADAL" clId="{E60A8FD9-79F5-434B-A2F0-35C13CA79F08}" dt="2024-10-30T17:20:04.429" v="101" actId="478"/>
          <ac:spMkLst>
            <pc:docMk/>
            <pc:sldMk cId="1582048243" sldId="279"/>
            <ac:spMk id="14" creationId="{CDF255A4-BC88-9076-CA22-35AB6CE7A0E7}"/>
          </ac:spMkLst>
        </pc:spChg>
        <pc:spChg chg="del">
          <ac:chgData name="Javier Andres Luis Gonzalez" userId="9bfb70d5-126d-4793-8f2c-effcd62a7b5e" providerId="ADAL" clId="{E60A8FD9-79F5-434B-A2F0-35C13CA79F08}" dt="2024-10-30T17:20:04.429" v="101" actId="478"/>
          <ac:spMkLst>
            <pc:docMk/>
            <pc:sldMk cId="1582048243" sldId="279"/>
            <ac:spMk id="15" creationId="{6609AACF-078C-0A9C-4284-33CBDE0345ED}"/>
          </ac:spMkLst>
        </pc:spChg>
        <pc:spChg chg="del">
          <ac:chgData name="Javier Andres Luis Gonzalez" userId="9bfb70d5-126d-4793-8f2c-effcd62a7b5e" providerId="ADAL" clId="{E60A8FD9-79F5-434B-A2F0-35C13CA79F08}" dt="2024-10-30T17:20:04.429" v="101" actId="478"/>
          <ac:spMkLst>
            <pc:docMk/>
            <pc:sldMk cId="1582048243" sldId="279"/>
            <ac:spMk id="16" creationId="{B8C32C28-B70F-DFBB-0710-15D77EF00F2C}"/>
          </ac:spMkLst>
        </pc:spChg>
        <pc:spChg chg="del">
          <ac:chgData name="Javier Andres Luis Gonzalez" userId="9bfb70d5-126d-4793-8f2c-effcd62a7b5e" providerId="ADAL" clId="{E60A8FD9-79F5-434B-A2F0-35C13CA79F08}" dt="2024-10-30T17:20:04.429" v="101" actId="478"/>
          <ac:spMkLst>
            <pc:docMk/>
            <pc:sldMk cId="1582048243" sldId="279"/>
            <ac:spMk id="17" creationId="{36233B78-B230-F21B-E288-33589BB3F92E}"/>
          </ac:spMkLst>
        </pc:spChg>
        <pc:spChg chg="del">
          <ac:chgData name="Javier Andres Luis Gonzalez" userId="9bfb70d5-126d-4793-8f2c-effcd62a7b5e" providerId="ADAL" clId="{E60A8FD9-79F5-434B-A2F0-35C13CA79F08}" dt="2024-10-30T17:20:04.429" v="101" actId="478"/>
          <ac:spMkLst>
            <pc:docMk/>
            <pc:sldMk cId="1582048243" sldId="279"/>
            <ac:spMk id="18" creationId="{13F82911-00C4-CEB2-9854-A889D17CAC65}"/>
          </ac:spMkLst>
        </pc:spChg>
        <pc:spChg chg="del">
          <ac:chgData name="Javier Andres Luis Gonzalez" userId="9bfb70d5-126d-4793-8f2c-effcd62a7b5e" providerId="ADAL" clId="{E60A8FD9-79F5-434B-A2F0-35C13CA79F08}" dt="2024-10-30T17:20:04.429" v="101" actId="478"/>
          <ac:spMkLst>
            <pc:docMk/>
            <pc:sldMk cId="1582048243" sldId="279"/>
            <ac:spMk id="19" creationId="{F6FE8325-1A1A-E090-B19E-95EE8E70F8CC}"/>
          </ac:spMkLst>
        </pc:spChg>
      </pc:sldChg>
      <pc:sldChg chg="delSp add del mod">
        <pc:chgData name="Javier Andres Luis Gonzalez" userId="9bfb70d5-126d-4793-8f2c-effcd62a7b5e" providerId="ADAL" clId="{E60A8FD9-79F5-434B-A2F0-35C13CA79F08}" dt="2024-10-30T17:20:44.377" v="108" actId="478"/>
        <pc:sldMkLst>
          <pc:docMk/>
          <pc:sldMk cId="2229747579" sldId="280"/>
        </pc:sldMkLst>
        <pc:spChg chg="del">
          <ac:chgData name="Javier Andres Luis Gonzalez" userId="9bfb70d5-126d-4793-8f2c-effcd62a7b5e" providerId="ADAL" clId="{E60A8FD9-79F5-434B-A2F0-35C13CA79F08}" dt="2024-10-30T17:20:44.377" v="108" actId="478"/>
          <ac:spMkLst>
            <pc:docMk/>
            <pc:sldMk cId="2229747579" sldId="280"/>
            <ac:spMk id="3" creationId="{4B07123E-F483-FE13-4C1C-75FDE717646E}"/>
          </ac:spMkLst>
        </pc:spChg>
        <pc:graphicFrameChg chg="del">
          <ac:chgData name="Javier Andres Luis Gonzalez" userId="9bfb70d5-126d-4793-8f2c-effcd62a7b5e" providerId="ADAL" clId="{E60A8FD9-79F5-434B-A2F0-35C13CA79F08}" dt="2024-10-30T17:20:38.899" v="107" actId="478"/>
          <ac:graphicFrameMkLst>
            <pc:docMk/>
            <pc:sldMk cId="2229747579" sldId="280"/>
            <ac:graphicFrameMk id="9" creationId="{CDA30653-B026-5574-0A23-E1B87E55F12C}"/>
          </ac:graphicFrameMkLst>
        </pc:graphicFrameChg>
      </pc:sldChg>
      <pc:sldChg chg="addSp delSp add del mod">
        <pc:chgData name="Javier Andres Luis Gonzalez" userId="9bfb70d5-126d-4793-8f2c-effcd62a7b5e" providerId="ADAL" clId="{E60A8FD9-79F5-434B-A2F0-35C13CA79F08}" dt="2024-10-30T17:21:17.243" v="113" actId="478"/>
        <pc:sldMkLst>
          <pc:docMk/>
          <pc:sldMk cId="2085977587" sldId="281"/>
        </pc:sldMkLst>
        <pc:spChg chg="add del">
          <ac:chgData name="Javier Andres Luis Gonzalez" userId="9bfb70d5-126d-4793-8f2c-effcd62a7b5e" providerId="ADAL" clId="{E60A8FD9-79F5-434B-A2F0-35C13CA79F08}" dt="2024-10-30T17:21:12.593" v="112" actId="478"/>
          <ac:spMkLst>
            <pc:docMk/>
            <pc:sldMk cId="2085977587" sldId="281"/>
            <ac:spMk id="3" creationId="{2BE1DDA4-BF28-ECC0-BB5A-8CCB91910AEC}"/>
          </ac:spMkLst>
        </pc:spChg>
        <pc:spChg chg="add del">
          <ac:chgData name="Javier Andres Luis Gonzalez" userId="9bfb70d5-126d-4793-8f2c-effcd62a7b5e" providerId="ADAL" clId="{E60A8FD9-79F5-434B-A2F0-35C13CA79F08}" dt="2024-10-30T17:21:17.243" v="113" actId="478"/>
          <ac:spMkLst>
            <pc:docMk/>
            <pc:sldMk cId="2085977587" sldId="281"/>
            <ac:spMk id="8" creationId="{033178F7-1361-5440-3C59-34C2CFC826FE}"/>
          </ac:spMkLst>
        </pc:spChg>
      </pc:sldChg>
      <pc:sldChg chg="delSp add del mod">
        <pc:chgData name="Javier Andres Luis Gonzalez" userId="9bfb70d5-126d-4793-8f2c-effcd62a7b5e" providerId="ADAL" clId="{E60A8FD9-79F5-434B-A2F0-35C13CA79F08}" dt="2024-10-30T17:20:15.672" v="103" actId="478"/>
        <pc:sldMkLst>
          <pc:docMk/>
          <pc:sldMk cId="2248469829" sldId="308"/>
        </pc:sldMkLst>
        <pc:spChg chg="del">
          <ac:chgData name="Javier Andres Luis Gonzalez" userId="9bfb70d5-126d-4793-8f2c-effcd62a7b5e" providerId="ADAL" clId="{E60A8FD9-79F5-434B-A2F0-35C13CA79F08}" dt="2024-10-30T17:20:15.672" v="103" actId="478"/>
          <ac:spMkLst>
            <pc:docMk/>
            <pc:sldMk cId="2248469829" sldId="308"/>
            <ac:spMk id="5" creationId="{ADEDB8AF-3174-F84D-F191-6CC5CF4A39F3}"/>
          </ac:spMkLst>
        </pc:spChg>
        <pc:spChg chg="del">
          <ac:chgData name="Javier Andres Luis Gonzalez" userId="9bfb70d5-126d-4793-8f2c-effcd62a7b5e" providerId="ADAL" clId="{E60A8FD9-79F5-434B-A2F0-35C13CA79F08}" dt="2024-10-30T17:20:15.672" v="103" actId="478"/>
          <ac:spMkLst>
            <pc:docMk/>
            <pc:sldMk cId="2248469829" sldId="308"/>
            <ac:spMk id="6" creationId="{8B07FFF8-D0DC-086B-DC75-FA674B346BA7}"/>
          </ac:spMkLst>
        </pc:spChg>
        <pc:spChg chg="del">
          <ac:chgData name="Javier Andres Luis Gonzalez" userId="9bfb70d5-126d-4793-8f2c-effcd62a7b5e" providerId="ADAL" clId="{E60A8FD9-79F5-434B-A2F0-35C13CA79F08}" dt="2024-10-30T17:20:15.672" v="103" actId="478"/>
          <ac:spMkLst>
            <pc:docMk/>
            <pc:sldMk cId="2248469829" sldId="308"/>
            <ac:spMk id="7" creationId="{F1B3BA52-CFEA-896E-4D79-CC6488767F64}"/>
          </ac:spMkLst>
        </pc:spChg>
        <pc:spChg chg="del">
          <ac:chgData name="Javier Andres Luis Gonzalez" userId="9bfb70d5-126d-4793-8f2c-effcd62a7b5e" providerId="ADAL" clId="{E60A8FD9-79F5-434B-A2F0-35C13CA79F08}" dt="2024-10-30T17:20:15.672" v="103" actId="478"/>
          <ac:spMkLst>
            <pc:docMk/>
            <pc:sldMk cId="2248469829" sldId="308"/>
            <ac:spMk id="8" creationId="{F029BA7E-9AB1-9EC8-E9DC-20AF2F8F7DB9}"/>
          </ac:spMkLst>
        </pc:spChg>
        <pc:spChg chg="del">
          <ac:chgData name="Javier Andres Luis Gonzalez" userId="9bfb70d5-126d-4793-8f2c-effcd62a7b5e" providerId="ADAL" clId="{E60A8FD9-79F5-434B-A2F0-35C13CA79F08}" dt="2024-10-30T17:20:15.672" v="103" actId="478"/>
          <ac:spMkLst>
            <pc:docMk/>
            <pc:sldMk cId="2248469829" sldId="308"/>
            <ac:spMk id="9" creationId="{2BCD4CD1-24D4-CCC4-15A0-9495BCAC972F}"/>
          </ac:spMkLst>
        </pc:spChg>
        <pc:spChg chg="del">
          <ac:chgData name="Javier Andres Luis Gonzalez" userId="9bfb70d5-126d-4793-8f2c-effcd62a7b5e" providerId="ADAL" clId="{E60A8FD9-79F5-434B-A2F0-35C13CA79F08}" dt="2024-10-30T17:20:15.672" v="103" actId="478"/>
          <ac:spMkLst>
            <pc:docMk/>
            <pc:sldMk cId="2248469829" sldId="308"/>
            <ac:spMk id="10" creationId="{9ADCF33A-63DA-31D7-0509-02367D35FDDD}"/>
          </ac:spMkLst>
        </pc:spChg>
        <pc:spChg chg="del">
          <ac:chgData name="Javier Andres Luis Gonzalez" userId="9bfb70d5-126d-4793-8f2c-effcd62a7b5e" providerId="ADAL" clId="{E60A8FD9-79F5-434B-A2F0-35C13CA79F08}" dt="2024-10-30T17:20:15.672" v="103" actId="478"/>
          <ac:spMkLst>
            <pc:docMk/>
            <pc:sldMk cId="2248469829" sldId="308"/>
            <ac:spMk id="11" creationId="{57FF9506-1BDA-AF44-A203-B82FD48FC430}"/>
          </ac:spMkLst>
        </pc:spChg>
      </pc:sldChg>
      <pc:sldChg chg="add del">
        <pc:chgData name="Javier Andres Luis Gonzalez" userId="9bfb70d5-126d-4793-8f2c-effcd62a7b5e" providerId="ADAL" clId="{E60A8FD9-79F5-434B-A2F0-35C13CA79F08}" dt="2024-10-30T17:20:31.701" v="105" actId="47"/>
        <pc:sldMkLst>
          <pc:docMk/>
          <pc:sldMk cId="1894935086" sldId="309"/>
        </pc:sldMkLst>
      </pc:sldChg>
      <pc:sldChg chg="add del">
        <pc:chgData name="Javier Andres Luis Gonzalez" userId="9bfb70d5-126d-4793-8f2c-effcd62a7b5e" providerId="ADAL" clId="{E60A8FD9-79F5-434B-A2F0-35C13CA79F08}" dt="2024-10-30T17:20:33.120" v="106" actId="47"/>
        <pc:sldMkLst>
          <pc:docMk/>
          <pc:sldMk cId="3050808038" sldId="310"/>
        </pc:sldMkLst>
      </pc:sldChg>
      <pc:sldChg chg="delSp add del mod">
        <pc:chgData name="Javier Andres Luis Gonzalez" userId="9bfb70d5-126d-4793-8f2c-effcd62a7b5e" providerId="ADAL" clId="{E60A8FD9-79F5-434B-A2F0-35C13CA79F08}" dt="2024-10-30T17:20:57.428" v="110" actId="478"/>
        <pc:sldMkLst>
          <pc:docMk/>
          <pc:sldMk cId="3247682610" sldId="311"/>
        </pc:sldMkLst>
        <pc:spChg chg="del">
          <ac:chgData name="Javier Andres Luis Gonzalez" userId="9bfb70d5-126d-4793-8f2c-effcd62a7b5e" providerId="ADAL" clId="{E60A8FD9-79F5-434B-A2F0-35C13CA79F08}" dt="2024-10-30T17:20:51.664" v="109" actId="478"/>
          <ac:spMkLst>
            <pc:docMk/>
            <pc:sldMk cId="3247682610" sldId="311"/>
            <ac:spMk id="2" creationId="{72A95D1D-0B5B-6701-BB1F-044206E0B64F}"/>
          </ac:spMkLst>
        </pc:spChg>
        <pc:spChg chg="del">
          <ac:chgData name="Javier Andres Luis Gonzalez" userId="9bfb70d5-126d-4793-8f2c-effcd62a7b5e" providerId="ADAL" clId="{E60A8FD9-79F5-434B-A2F0-35C13CA79F08}" dt="2024-10-30T17:20:51.664" v="109" actId="478"/>
          <ac:spMkLst>
            <pc:docMk/>
            <pc:sldMk cId="3247682610" sldId="311"/>
            <ac:spMk id="3" creationId="{0DC2BACB-00FA-B156-F35A-708F10428821}"/>
          </ac:spMkLst>
        </pc:spChg>
        <pc:spChg chg="del">
          <ac:chgData name="Javier Andres Luis Gonzalez" userId="9bfb70d5-126d-4793-8f2c-effcd62a7b5e" providerId="ADAL" clId="{E60A8FD9-79F5-434B-A2F0-35C13CA79F08}" dt="2024-10-30T17:20:51.664" v="109" actId="478"/>
          <ac:spMkLst>
            <pc:docMk/>
            <pc:sldMk cId="3247682610" sldId="311"/>
            <ac:spMk id="5" creationId="{22469B14-8B20-710D-13C5-88A5EA2AB529}"/>
          </ac:spMkLst>
        </pc:spChg>
        <pc:spChg chg="del">
          <ac:chgData name="Javier Andres Luis Gonzalez" userId="9bfb70d5-126d-4793-8f2c-effcd62a7b5e" providerId="ADAL" clId="{E60A8FD9-79F5-434B-A2F0-35C13CA79F08}" dt="2024-10-30T17:20:57.428" v="110" actId="478"/>
          <ac:spMkLst>
            <pc:docMk/>
            <pc:sldMk cId="3247682610" sldId="311"/>
            <ac:spMk id="7" creationId="{F50FA342-1AC9-BDDC-CCBC-68143292C74E}"/>
          </ac:spMkLst>
        </pc:spChg>
        <pc:spChg chg="del">
          <ac:chgData name="Javier Andres Luis Gonzalez" userId="9bfb70d5-126d-4793-8f2c-effcd62a7b5e" providerId="ADAL" clId="{E60A8FD9-79F5-434B-A2F0-35C13CA79F08}" dt="2024-10-30T17:20:51.664" v="109" actId="478"/>
          <ac:spMkLst>
            <pc:docMk/>
            <pc:sldMk cId="3247682610" sldId="311"/>
            <ac:spMk id="8" creationId="{33E8DB6E-4B18-200A-6F37-0F5937D6121F}"/>
          </ac:spMkLst>
        </pc:spChg>
        <pc:spChg chg="del">
          <ac:chgData name="Javier Andres Luis Gonzalez" userId="9bfb70d5-126d-4793-8f2c-effcd62a7b5e" providerId="ADAL" clId="{E60A8FD9-79F5-434B-A2F0-35C13CA79F08}" dt="2024-10-30T17:20:57.428" v="110" actId="478"/>
          <ac:spMkLst>
            <pc:docMk/>
            <pc:sldMk cId="3247682610" sldId="311"/>
            <ac:spMk id="11" creationId="{D368FF3D-5A8C-679D-7781-01DF23A55B2B}"/>
          </ac:spMkLst>
        </pc:spChg>
        <pc:spChg chg="del">
          <ac:chgData name="Javier Andres Luis Gonzalez" userId="9bfb70d5-126d-4793-8f2c-effcd62a7b5e" providerId="ADAL" clId="{E60A8FD9-79F5-434B-A2F0-35C13CA79F08}" dt="2024-10-30T17:20:51.664" v="109" actId="478"/>
          <ac:spMkLst>
            <pc:docMk/>
            <pc:sldMk cId="3247682610" sldId="311"/>
            <ac:spMk id="15" creationId="{2C78BE1C-2593-6259-4882-7C16D6BE319F}"/>
          </ac:spMkLst>
        </pc:spChg>
        <pc:spChg chg="del">
          <ac:chgData name="Javier Andres Luis Gonzalez" userId="9bfb70d5-126d-4793-8f2c-effcd62a7b5e" providerId="ADAL" clId="{E60A8FD9-79F5-434B-A2F0-35C13CA79F08}" dt="2024-10-30T17:20:51.664" v="109" actId="478"/>
          <ac:spMkLst>
            <pc:docMk/>
            <pc:sldMk cId="3247682610" sldId="311"/>
            <ac:spMk id="16" creationId="{7D32C266-AA77-BB53-1CE2-718D0A65CD82}"/>
          </ac:spMkLst>
        </pc:spChg>
        <pc:spChg chg="del">
          <ac:chgData name="Javier Andres Luis Gonzalez" userId="9bfb70d5-126d-4793-8f2c-effcd62a7b5e" providerId="ADAL" clId="{E60A8FD9-79F5-434B-A2F0-35C13CA79F08}" dt="2024-10-30T17:20:51.664" v="109" actId="478"/>
          <ac:spMkLst>
            <pc:docMk/>
            <pc:sldMk cId="3247682610" sldId="311"/>
            <ac:spMk id="19" creationId="{9DFB315F-D672-B1AB-8402-41AF85017B59}"/>
          </ac:spMkLst>
        </pc:spChg>
      </pc:sldChg>
      <pc:sldChg chg="delSp add del mod">
        <pc:chgData name="Javier Andres Luis Gonzalez" userId="9bfb70d5-126d-4793-8f2c-effcd62a7b5e" providerId="ADAL" clId="{E60A8FD9-79F5-434B-A2F0-35C13CA79F08}" dt="2024-10-30T17:21:29.171" v="116" actId="478"/>
        <pc:sldMkLst>
          <pc:docMk/>
          <pc:sldMk cId="3379197536" sldId="312"/>
        </pc:sldMkLst>
        <pc:spChg chg="del">
          <ac:chgData name="Javier Andres Luis Gonzalez" userId="9bfb70d5-126d-4793-8f2c-effcd62a7b5e" providerId="ADAL" clId="{E60A8FD9-79F5-434B-A2F0-35C13CA79F08}" dt="2024-10-30T17:21:29.171" v="116" actId="478"/>
          <ac:spMkLst>
            <pc:docMk/>
            <pc:sldMk cId="3379197536" sldId="312"/>
            <ac:spMk id="2" creationId="{9A994EDE-FD24-9EAB-E7C3-DE85B97F85E1}"/>
          </ac:spMkLst>
        </pc:spChg>
      </pc:sldChg>
      <pc:sldChg chg="delSp add del mod">
        <pc:chgData name="Javier Andres Luis Gonzalez" userId="9bfb70d5-126d-4793-8f2c-effcd62a7b5e" providerId="ADAL" clId="{E60A8FD9-79F5-434B-A2F0-35C13CA79F08}" dt="2024-10-30T17:21:19.639" v="114" actId="478"/>
        <pc:sldMkLst>
          <pc:docMk/>
          <pc:sldMk cId="22140848" sldId="314"/>
        </pc:sldMkLst>
        <pc:picChg chg="del">
          <ac:chgData name="Javier Andres Luis Gonzalez" userId="9bfb70d5-126d-4793-8f2c-effcd62a7b5e" providerId="ADAL" clId="{E60A8FD9-79F5-434B-A2F0-35C13CA79F08}" dt="2024-10-30T17:21:19.639" v="114" actId="478"/>
          <ac:picMkLst>
            <pc:docMk/>
            <pc:sldMk cId="22140848" sldId="314"/>
            <ac:picMk id="4" creationId="{36B95D5A-1380-3EE2-372E-D021FA2FFC8B}"/>
          </ac:picMkLst>
        </pc:picChg>
      </pc:sldChg>
      <pc:sldChg chg="delSp add del mod">
        <pc:chgData name="Javier Andres Luis Gonzalez" userId="9bfb70d5-126d-4793-8f2c-effcd62a7b5e" providerId="ADAL" clId="{E60A8FD9-79F5-434B-A2F0-35C13CA79F08}" dt="2024-10-30T17:21:33.633" v="117" actId="478"/>
        <pc:sldMkLst>
          <pc:docMk/>
          <pc:sldMk cId="522508811" sldId="315"/>
        </pc:sldMkLst>
        <pc:picChg chg="del">
          <ac:chgData name="Javier Andres Luis Gonzalez" userId="9bfb70d5-126d-4793-8f2c-effcd62a7b5e" providerId="ADAL" clId="{E60A8FD9-79F5-434B-A2F0-35C13CA79F08}" dt="2024-10-30T17:21:33.633" v="117" actId="478"/>
          <ac:picMkLst>
            <pc:docMk/>
            <pc:sldMk cId="522508811" sldId="315"/>
            <ac:picMk id="5" creationId="{6416DBEF-0B83-658C-E6BC-D16945F3221B}"/>
          </ac:picMkLst>
        </pc:picChg>
      </pc:sldChg>
      <pc:sldChg chg="delSp add del mod">
        <pc:chgData name="Javier Andres Luis Gonzalez" userId="9bfb70d5-126d-4793-8f2c-effcd62a7b5e" providerId="ADAL" clId="{E60A8FD9-79F5-434B-A2F0-35C13CA79F08}" dt="2024-10-30T17:21:26.060" v="115" actId="478"/>
        <pc:sldMkLst>
          <pc:docMk/>
          <pc:sldMk cId="3754107916" sldId="316"/>
        </pc:sldMkLst>
        <pc:picChg chg="del">
          <ac:chgData name="Javier Andres Luis Gonzalez" userId="9bfb70d5-126d-4793-8f2c-effcd62a7b5e" providerId="ADAL" clId="{E60A8FD9-79F5-434B-A2F0-35C13CA79F08}" dt="2024-10-30T17:21:26.060" v="115" actId="478"/>
          <ac:picMkLst>
            <pc:docMk/>
            <pc:sldMk cId="3754107916" sldId="316"/>
            <ac:picMk id="6" creationId="{15277719-5C52-ABDD-ED59-3F956A6E1B12}"/>
          </ac:picMkLst>
        </pc:picChg>
      </pc:sldChg>
      <pc:sldChg chg="add del">
        <pc:chgData name="Javier Andres Luis Gonzalez" userId="9bfb70d5-126d-4793-8f2c-effcd62a7b5e" providerId="ADAL" clId="{E60A8FD9-79F5-434B-A2F0-35C13CA79F08}" dt="2024-10-22T15:20:02.316" v="16" actId="47"/>
        <pc:sldMkLst>
          <pc:docMk/>
          <pc:sldMk cId="1008714003" sldId="317"/>
        </pc:sldMkLst>
      </pc:sldChg>
    </pc:docChg>
  </pc:docChgLst>
  <pc:docChgLst>
    <pc:chgData name="Yuli Andrea Ovalle Gutiérrez" userId="S::yovalle@procalculo.com::1cae9a45-977b-468b-b9c8-ae5a6840ea41" providerId="AD" clId="Web-{D7BF4699-0A19-6E29-BF37-9E05B78CFF8E}"/>
    <pc:docChg chg="modSld">
      <pc:chgData name="Yuli Andrea Ovalle Gutiérrez" userId="S::yovalle@procalculo.com::1cae9a45-977b-468b-b9c8-ae5a6840ea41" providerId="AD" clId="Web-{D7BF4699-0A19-6E29-BF37-9E05B78CFF8E}" dt="2024-07-12T17:34:33.694" v="39" actId="20577"/>
      <pc:docMkLst>
        <pc:docMk/>
      </pc:docMkLst>
      <pc:sldChg chg="addSp delSp modSp">
        <pc:chgData name="Yuli Andrea Ovalle Gutiérrez" userId="S::yovalle@procalculo.com::1cae9a45-977b-468b-b9c8-ae5a6840ea41" providerId="AD" clId="Web-{D7BF4699-0A19-6E29-BF37-9E05B78CFF8E}" dt="2024-07-12T17:34:33.694" v="39" actId="20577"/>
        <pc:sldMkLst>
          <pc:docMk/>
          <pc:sldMk cId="1582048243" sldId="279"/>
        </pc:sldMkLst>
        <pc:spChg chg="mod">
          <ac:chgData name="Yuli Andrea Ovalle Gutiérrez" userId="S::yovalle@procalculo.com::1cae9a45-977b-468b-b9c8-ae5a6840ea41" providerId="AD" clId="Web-{D7BF4699-0A19-6E29-BF37-9E05B78CFF8E}" dt="2024-07-12T17:34:33.694" v="39" actId="20577"/>
          <ac:spMkLst>
            <pc:docMk/>
            <pc:sldMk cId="1582048243" sldId="279"/>
            <ac:spMk id="2" creationId="{9CBA114F-ED66-5953-0DBC-813ABF037CB3}"/>
          </ac:spMkLst>
        </pc:spChg>
        <pc:spChg chg="add del">
          <ac:chgData name="Yuli Andrea Ovalle Gutiérrez" userId="S::yovalle@procalculo.com::1cae9a45-977b-468b-b9c8-ae5a6840ea41" providerId="AD" clId="Web-{D7BF4699-0A19-6E29-BF37-9E05B78CFF8E}" dt="2024-07-12T17:34:32.897" v="29"/>
          <ac:spMkLst>
            <pc:docMk/>
            <pc:sldMk cId="1582048243" sldId="279"/>
            <ac:spMk id="3" creationId="{1B47C8EF-8BF0-F43B-61FF-2F02CE51C80B}"/>
          </ac:spMkLst>
        </pc:spChg>
        <pc:spChg chg="mod">
          <ac:chgData name="Yuli Andrea Ovalle Gutiérrez" userId="S::yovalle@procalculo.com::1cae9a45-977b-468b-b9c8-ae5a6840ea41" providerId="AD" clId="Web-{D7BF4699-0A19-6E29-BF37-9E05B78CFF8E}" dt="2024-07-12T17:34:27.412" v="21" actId="1076"/>
          <ac:spMkLst>
            <pc:docMk/>
            <pc:sldMk cId="1582048243" sldId="279"/>
            <ac:spMk id="4" creationId="{51493BF1-CD51-9E1B-7B7E-4102EBAAF0B1}"/>
          </ac:spMkLst>
        </pc:spChg>
        <pc:spChg chg="add del mod">
          <ac:chgData name="Yuli Andrea Ovalle Gutiérrez" userId="S::yovalle@procalculo.com::1cae9a45-977b-468b-b9c8-ae5a6840ea41" providerId="AD" clId="Web-{D7BF4699-0A19-6E29-BF37-9E05B78CFF8E}" dt="2024-07-12T17:34:31.850" v="27" actId="1076"/>
          <ac:spMkLst>
            <pc:docMk/>
            <pc:sldMk cId="1582048243" sldId="279"/>
            <ac:spMk id="5" creationId="{4E3E1E72-700A-35A8-7CC4-3502DA158DC7}"/>
          </ac:spMkLst>
        </pc:spChg>
        <pc:spChg chg="add del">
          <ac:chgData name="Yuli Andrea Ovalle Gutiérrez" userId="S::yovalle@procalculo.com::1cae9a45-977b-468b-b9c8-ae5a6840ea41" providerId="AD" clId="Web-{D7BF4699-0A19-6E29-BF37-9E05B78CFF8E}" dt="2024-07-12T17:34:27.740" v="22"/>
          <ac:spMkLst>
            <pc:docMk/>
            <pc:sldMk cId="1582048243" sldId="279"/>
            <ac:spMk id="6" creationId="{E864F424-97BA-F194-F299-B87505EFE6CC}"/>
          </ac:spMkLst>
        </pc:spChg>
        <pc:picChg chg="add del mod">
          <ac:chgData name="Yuli Andrea Ovalle Gutiérrez" userId="S::yovalle@procalculo.com::1cae9a45-977b-468b-b9c8-ae5a6840ea41" providerId="AD" clId="Web-{D7BF4699-0A19-6E29-BF37-9E05B78CFF8E}" dt="2024-07-12T17:34:25.678" v="20"/>
          <ac:picMkLst>
            <pc:docMk/>
            <pc:sldMk cId="1582048243" sldId="279"/>
            <ac:picMk id="7" creationId="{8B72E856-9341-C43A-59BA-A902B4E9220A}"/>
          </ac:picMkLst>
        </pc:picChg>
      </pc:sldChg>
    </pc:docChg>
  </pc:docChgLst>
  <pc:docChgLst>
    <pc:chgData name="Javier Andres Luis Gonzalez" userId="S::jluis@procalculo.com::9bfb70d5-126d-4793-8f2c-effcd62a7b5e" providerId="AD" clId="Web-{3996BFBA-6524-3442-0090-9C322580542F}"/>
    <pc:docChg chg="delSld modSld sldOrd">
      <pc:chgData name="Javier Andres Luis Gonzalez" userId="S::jluis@procalculo.com::9bfb70d5-126d-4793-8f2c-effcd62a7b5e" providerId="AD" clId="Web-{3996BFBA-6524-3442-0090-9C322580542F}" dt="2024-10-15T15:42:51.695" v="93"/>
      <pc:docMkLst>
        <pc:docMk/>
      </pc:docMkLst>
      <pc:sldChg chg="addSp delSp modSp">
        <pc:chgData name="Javier Andres Luis Gonzalez" userId="S::jluis@procalculo.com::9bfb70d5-126d-4793-8f2c-effcd62a7b5e" providerId="AD" clId="Web-{3996BFBA-6524-3442-0090-9C322580542F}" dt="2024-10-15T15:38:14.750" v="53" actId="20577"/>
        <pc:sldMkLst>
          <pc:docMk/>
          <pc:sldMk cId="327181837" sldId="256"/>
        </pc:sldMkLst>
        <pc:spChg chg="mod">
          <ac:chgData name="Javier Andres Luis Gonzalez" userId="S::jluis@procalculo.com::9bfb70d5-126d-4793-8f2c-effcd62a7b5e" providerId="AD" clId="Web-{3996BFBA-6524-3442-0090-9C322580542F}" dt="2024-10-15T15:38:14.750" v="53" actId="20577"/>
          <ac:spMkLst>
            <pc:docMk/>
            <pc:sldMk cId="327181837" sldId="256"/>
            <ac:spMk id="4" creationId="{E58F4762-22EA-5CF3-03FB-F8CD12ED25D6}"/>
          </ac:spMkLst>
        </pc:spChg>
        <pc:spChg chg="add del mod">
          <ac:chgData name="Javier Andres Luis Gonzalez" userId="S::jluis@procalculo.com::9bfb70d5-126d-4793-8f2c-effcd62a7b5e" providerId="AD" clId="Web-{3996BFBA-6524-3442-0090-9C322580542F}" dt="2024-10-15T15:38:03.438" v="46" actId="20577"/>
          <ac:spMkLst>
            <pc:docMk/>
            <pc:sldMk cId="327181837" sldId="256"/>
            <ac:spMk id="5" creationId="{4180DB93-635F-E1C6-2B6C-5C4BD4583BD6}"/>
          </ac:spMkLst>
        </pc:spChg>
        <pc:picChg chg="add del mod">
          <ac:chgData name="Javier Andres Luis Gonzalez" userId="S::jluis@procalculo.com::9bfb70d5-126d-4793-8f2c-effcd62a7b5e" providerId="AD" clId="Web-{3996BFBA-6524-3442-0090-9C322580542F}" dt="2024-10-15T15:37:59.609" v="44"/>
          <ac:picMkLst>
            <pc:docMk/>
            <pc:sldMk cId="327181837" sldId="256"/>
            <ac:picMk id="2" creationId="{2E6D98B3-584C-D60D-63C3-83336BD9FB0F}"/>
          </ac:picMkLst>
        </pc:picChg>
      </pc:sldChg>
      <pc:sldChg chg="del">
        <pc:chgData name="Javier Andres Luis Gonzalez" userId="S::jluis@procalculo.com::9bfb70d5-126d-4793-8f2c-effcd62a7b5e" providerId="AD" clId="Web-{3996BFBA-6524-3442-0090-9C322580542F}" dt="2024-10-15T15:34:25.291" v="25"/>
        <pc:sldMkLst>
          <pc:docMk/>
          <pc:sldMk cId="3466475016" sldId="257"/>
        </pc:sldMkLst>
      </pc:sldChg>
      <pc:sldChg chg="addSp delSp modSp ord">
        <pc:chgData name="Javier Andres Luis Gonzalez" userId="S::jluis@procalculo.com::9bfb70d5-126d-4793-8f2c-effcd62a7b5e" providerId="AD" clId="Web-{3996BFBA-6524-3442-0090-9C322580542F}" dt="2024-10-15T15:42:51.695" v="93"/>
        <pc:sldMkLst>
          <pc:docMk/>
          <pc:sldMk cId="2289807237" sldId="263"/>
        </pc:sldMkLst>
        <pc:spChg chg="del">
          <ac:chgData name="Javier Andres Luis Gonzalez" userId="S::jluis@procalculo.com::9bfb70d5-126d-4793-8f2c-effcd62a7b5e" providerId="AD" clId="Web-{3996BFBA-6524-3442-0090-9C322580542F}" dt="2024-10-15T15:39:48.737" v="68"/>
          <ac:spMkLst>
            <pc:docMk/>
            <pc:sldMk cId="2289807237" sldId="263"/>
            <ac:spMk id="5" creationId="{8CC933EF-584B-17F3-ECF2-C91BD22019C4}"/>
          </ac:spMkLst>
        </pc:spChg>
        <pc:spChg chg="del">
          <ac:chgData name="Javier Andres Luis Gonzalez" userId="S::jluis@procalculo.com::9bfb70d5-126d-4793-8f2c-effcd62a7b5e" providerId="AD" clId="Web-{3996BFBA-6524-3442-0090-9C322580542F}" dt="2024-10-15T15:39:41.175" v="65"/>
          <ac:spMkLst>
            <pc:docMk/>
            <pc:sldMk cId="2289807237" sldId="263"/>
            <ac:spMk id="6" creationId="{98811D71-5350-BEF6-3FDB-38553F8F7829}"/>
          </ac:spMkLst>
        </pc:spChg>
        <pc:spChg chg="del">
          <ac:chgData name="Javier Andres Luis Gonzalez" userId="S::jluis@procalculo.com::9bfb70d5-126d-4793-8f2c-effcd62a7b5e" providerId="AD" clId="Web-{3996BFBA-6524-3442-0090-9C322580542F}" dt="2024-10-15T15:39:43.690" v="66"/>
          <ac:spMkLst>
            <pc:docMk/>
            <pc:sldMk cId="2289807237" sldId="263"/>
            <ac:spMk id="7" creationId="{3A8E9504-7903-4ADA-A5BC-9E0615FB8488}"/>
          </ac:spMkLst>
        </pc:spChg>
        <pc:spChg chg="del">
          <ac:chgData name="Javier Andres Luis Gonzalez" userId="S::jluis@procalculo.com::9bfb70d5-126d-4793-8f2c-effcd62a7b5e" providerId="AD" clId="Web-{3996BFBA-6524-3442-0090-9C322580542F}" dt="2024-10-15T15:39:36.346" v="64"/>
          <ac:spMkLst>
            <pc:docMk/>
            <pc:sldMk cId="2289807237" sldId="263"/>
            <ac:spMk id="8" creationId="{27F4CB93-1798-0E52-A703-ABF6CC7E9783}"/>
          </ac:spMkLst>
        </pc:spChg>
        <pc:spChg chg="add mod">
          <ac:chgData name="Javier Andres Luis Gonzalez" userId="S::jluis@procalculo.com::9bfb70d5-126d-4793-8f2c-effcd62a7b5e" providerId="AD" clId="Web-{3996BFBA-6524-3442-0090-9C322580542F}" dt="2024-10-15T15:40:07.816" v="72"/>
          <ac:spMkLst>
            <pc:docMk/>
            <pc:sldMk cId="2289807237" sldId="263"/>
            <ac:spMk id="9" creationId="{57DF910D-5ACB-6EA9-F235-B5BFB4A38862}"/>
          </ac:spMkLst>
        </pc:spChg>
        <pc:grpChg chg="del">
          <ac:chgData name="Javier Andres Luis Gonzalez" userId="S::jluis@procalculo.com::9bfb70d5-126d-4793-8f2c-effcd62a7b5e" providerId="AD" clId="Web-{3996BFBA-6524-3442-0090-9C322580542F}" dt="2024-10-15T15:39:46.425" v="67"/>
          <ac:grpSpMkLst>
            <pc:docMk/>
            <pc:sldMk cId="2289807237" sldId="263"/>
            <ac:grpSpMk id="2" creationId="{BB30EA91-8511-B2B4-1A3A-D452882DACDE}"/>
          </ac:grpSpMkLst>
        </pc:grpChg>
        <pc:picChg chg="add del mod">
          <ac:chgData name="Javier Andres Luis Gonzalez" userId="S::jluis@procalculo.com::9bfb70d5-126d-4793-8f2c-effcd62a7b5e" providerId="AD" clId="Web-{3996BFBA-6524-3442-0090-9C322580542F}" dt="2024-10-15T15:41:13.896" v="80"/>
          <ac:picMkLst>
            <pc:docMk/>
            <pc:sldMk cId="2289807237" sldId="263"/>
            <ac:picMk id="10" creationId="{B7785A3D-2865-063B-BCD7-354E1B1BC55D}"/>
          </ac:picMkLst>
        </pc:picChg>
        <pc:picChg chg="add del mod">
          <ac:chgData name="Javier Andres Luis Gonzalez" userId="S::jluis@procalculo.com::9bfb70d5-126d-4793-8f2c-effcd62a7b5e" providerId="AD" clId="Web-{3996BFBA-6524-3442-0090-9C322580542F}" dt="2024-10-15T15:41:34.881" v="82"/>
          <ac:picMkLst>
            <pc:docMk/>
            <pc:sldMk cId="2289807237" sldId="263"/>
            <ac:picMk id="11" creationId="{355DA36B-24C9-7070-3173-3881DEF031BD}"/>
          </ac:picMkLst>
        </pc:picChg>
        <pc:picChg chg="add del mod">
          <ac:chgData name="Javier Andres Luis Gonzalez" userId="S::jluis@procalculo.com::9bfb70d5-126d-4793-8f2c-effcd62a7b5e" providerId="AD" clId="Web-{3996BFBA-6524-3442-0090-9C322580542F}" dt="2024-10-15T15:41:57.069" v="85"/>
          <ac:picMkLst>
            <pc:docMk/>
            <pc:sldMk cId="2289807237" sldId="263"/>
            <ac:picMk id="12" creationId="{F9C7AE90-D828-1A4C-08B9-75B0FCA84816}"/>
          </ac:picMkLst>
        </pc:picChg>
        <pc:picChg chg="add del mod">
          <ac:chgData name="Javier Andres Luis Gonzalez" userId="S::jluis@procalculo.com::9bfb70d5-126d-4793-8f2c-effcd62a7b5e" providerId="AD" clId="Web-{3996BFBA-6524-3442-0090-9C322580542F}" dt="2024-10-15T15:42:25.695" v="87"/>
          <ac:picMkLst>
            <pc:docMk/>
            <pc:sldMk cId="2289807237" sldId="263"/>
            <ac:picMk id="13" creationId="{459550A9-1BB6-8555-D774-A4CC08FF5FCF}"/>
          </ac:picMkLst>
        </pc:picChg>
        <pc:picChg chg="add del mod">
          <ac:chgData name="Javier Andres Luis Gonzalez" userId="S::jluis@procalculo.com::9bfb70d5-126d-4793-8f2c-effcd62a7b5e" providerId="AD" clId="Web-{3996BFBA-6524-3442-0090-9C322580542F}" dt="2024-10-15T15:42:51.695" v="93"/>
          <ac:picMkLst>
            <pc:docMk/>
            <pc:sldMk cId="2289807237" sldId="263"/>
            <ac:picMk id="14" creationId="{0C63C006-74CA-EC17-3D64-0A560A8B5BA6}"/>
          </ac:picMkLst>
        </pc:picChg>
      </pc:sldChg>
      <pc:sldChg chg="del">
        <pc:chgData name="Javier Andres Luis Gonzalez" userId="S::jluis@procalculo.com::9bfb70d5-126d-4793-8f2c-effcd62a7b5e" providerId="AD" clId="Web-{3996BFBA-6524-3442-0090-9C322580542F}" dt="2024-10-15T15:34:28.635" v="26"/>
        <pc:sldMkLst>
          <pc:docMk/>
          <pc:sldMk cId="2719185031" sldId="307"/>
        </pc:sldMkLst>
      </pc:sldChg>
      <pc:sldChg chg="del">
        <pc:chgData name="Javier Andres Luis Gonzalez" userId="S::jluis@procalculo.com::9bfb70d5-126d-4793-8f2c-effcd62a7b5e" providerId="AD" clId="Web-{3996BFBA-6524-3442-0090-9C322580542F}" dt="2024-10-15T15:34:31.822" v="27"/>
        <pc:sldMkLst>
          <pc:docMk/>
          <pc:sldMk cId="1828355378" sldId="308"/>
        </pc:sldMkLst>
      </pc:sldChg>
      <pc:sldChg chg="del">
        <pc:chgData name="Javier Andres Luis Gonzalez" userId="S::jluis@procalculo.com::9bfb70d5-126d-4793-8f2c-effcd62a7b5e" providerId="AD" clId="Web-{3996BFBA-6524-3442-0090-9C322580542F}" dt="2024-10-15T15:34:35.916" v="28"/>
        <pc:sldMkLst>
          <pc:docMk/>
          <pc:sldMk cId="2449501075" sldId="309"/>
        </pc:sldMkLst>
      </pc:sldChg>
      <pc:sldChg chg="delSp modSp">
        <pc:chgData name="Javier Andres Luis Gonzalez" userId="S::jluis@procalculo.com::9bfb70d5-126d-4793-8f2c-effcd62a7b5e" providerId="AD" clId="Web-{3996BFBA-6524-3442-0090-9C322580542F}" dt="2024-10-15T15:39:09.127" v="62"/>
        <pc:sldMkLst>
          <pc:docMk/>
          <pc:sldMk cId="1443941290" sldId="310"/>
        </pc:sldMkLst>
        <pc:spChg chg="del mod">
          <ac:chgData name="Javier Andres Luis Gonzalez" userId="S::jluis@procalculo.com::9bfb70d5-126d-4793-8f2c-effcd62a7b5e" providerId="AD" clId="Web-{3996BFBA-6524-3442-0090-9C322580542F}" dt="2024-10-15T15:39:09.127" v="62"/>
          <ac:spMkLst>
            <pc:docMk/>
            <pc:sldMk cId="1443941290" sldId="310"/>
            <ac:spMk id="2" creationId="{57DF910D-5ACB-6EA9-F235-B5BFB4A38862}"/>
          </ac:spMkLst>
        </pc:spChg>
      </pc:sldChg>
    </pc:docChg>
  </pc:docChgLst>
  <pc:docChgLst>
    <pc:chgData name="Javier Andres Luis Gonzalez" userId="9bfb70d5-126d-4793-8f2c-effcd62a7b5e" providerId="ADAL" clId="{F3F50C24-B04A-4FA0-B1E4-89B2B106AFB1}"/>
    <pc:docChg chg="undo redo custSel addSld delSld modSld sldOrd">
      <pc:chgData name="Javier Andres Luis Gonzalez" userId="9bfb70d5-126d-4793-8f2c-effcd62a7b5e" providerId="ADAL" clId="{F3F50C24-B04A-4FA0-B1E4-89B2B106AFB1}" dt="2024-10-17T17:29:42.853" v="2545" actId="207"/>
      <pc:docMkLst>
        <pc:docMk/>
      </pc:docMkLst>
      <pc:sldChg chg="modSp mod">
        <pc:chgData name="Javier Andres Luis Gonzalez" userId="9bfb70d5-126d-4793-8f2c-effcd62a7b5e" providerId="ADAL" clId="{F3F50C24-B04A-4FA0-B1E4-89B2B106AFB1}" dt="2024-10-17T17:27:34.632" v="2520" actId="207"/>
        <pc:sldMkLst>
          <pc:docMk/>
          <pc:sldMk cId="327181837" sldId="256"/>
        </pc:sldMkLst>
        <pc:spChg chg="mod">
          <ac:chgData name="Javier Andres Luis Gonzalez" userId="9bfb70d5-126d-4793-8f2c-effcd62a7b5e" providerId="ADAL" clId="{F3F50C24-B04A-4FA0-B1E4-89B2B106AFB1}" dt="2024-10-17T17:27:34.632" v="2520" actId="207"/>
          <ac:spMkLst>
            <pc:docMk/>
            <pc:sldMk cId="327181837" sldId="256"/>
            <ac:spMk id="4" creationId="{E58F4762-22EA-5CF3-03FB-F8CD12ED25D6}"/>
          </ac:spMkLst>
        </pc:spChg>
        <pc:spChg chg="mod">
          <ac:chgData name="Javier Andres Luis Gonzalez" userId="9bfb70d5-126d-4793-8f2c-effcd62a7b5e" providerId="ADAL" clId="{F3F50C24-B04A-4FA0-B1E4-89B2B106AFB1}" dt="2024-10-15T18:26:54.804" v="1866"/>
          <ac:spMkLst>
            <pc:docMk/>
            <pc:sldMk cId="327181837" sldId="256"/>
            <ac:spMk id="5" creationId="{4180DB93-635F-E1C6-2B6C-5C4BD4583BD6}"/>
          </ac:spMkLst>
        </pc:spChg>
      </pc:sldChg>
      <pc:sldChg chg="del">
        <pc:chgData name="Javier Andres Luis Gonzalez" userId="9bfb70d5-126d-4793-8f2c-effcd62a7b5e" providerId="ADAL" clId="{F3F50C24-B04A-4FA0-B1E4-89B2B106AFB1}" dt="2024-10-15T16:31:59.500" v="241" actId="47"/>
        <pc:sldMkLst>
          <pc:docMk/>
          <pc:sldMk cId="2339059276" sldId="259"/>
        </pc:sldMkLst>
      </pc:sldChg>
      <pc:sldChg chg="del">
        <pc:chgData name="Javier Andres Luis Gonzalez" userId="9bfb70d5-126d-4793-8f2c-effcd62a7b5e" providerId="ADAL" clId="{F3F50C24-B04A-4FA0-B1E4-89B2B106AFB1}" dt="2024-10-15T16:31:57.263" v="240" actId="47"/>
        <pc:sldMkLst>
          <pc:docMk/>
          <pc:sldMk cId="4164454658" sldId="260"/>
        </pc:sldMkLst>
      </pc:sldChg>
      <pc:sldChg chg="del">
        <pc:chgData name="Javier Andres Luis Gonzalez" userId="9bfb70d5-126d-4793-8f2c-effcd62a7b5e" providerId="ADAL" clId="{F3F50C24-B04A-4FA0-B1E4-89B2B106AFB1}" dt="2024-10-15T16:32:00.889" v="242" actId="47"/>
        <pc:sldMkLst>
          <pc:docMk/>
          <pc:sldMk cId="1280483835" sldId="261"/>
        </pc:sldMkLst>
      </pc:sldChg>
      <pc:sldChg chg="addSp modSp del ord">
        <pc:chgData name="Javier Andres Luis Gonzalez" userId="9bfb70d5-126d-4793-8f2c-effcd62a7b5e" providerId="ADAL" clId="{F3F50C24-B04A-4FA0-B1E4-89B2B106AFB1}" dt="2024-10-15T17:44:31.441" v="1150" actId="47"/>
        <pc:sldMkLst>
          <pc:docMk/>
          <pc:sldMk cId="332500307" sldId="262"/>
        </pc:sldMkLst>
        <pc:spChg chg="add mod">
          <ac:chgData name="Javier Andres Luis Gonzalez" userId="9bfb70d5-126d-4793-8f2c-effcd62a7b5e" providerId="ADAL" clId="{F3F50C24-B04A-4FA0-B1E4-89B2B106AFB1}" dt="2024-10-15T17:05:59.358" v="681"/>
          <ac:spMkLst>
            <pc:docMk/>
            <pc:sldMk cId="332500307" sldId="262"/>
            <ac:spMk id="4" creationId="{3F962CA7-0DC4-CE4B-3C2A-84971562A768}"/>
          </ac:spMkLst>
        </pc:spChg>
      </pc:sldChg>
      <pc:sldChg chg="addSp delSp modSp mod">
        <pc:chgData name="Javier Andres Luis Gonzalez" userId="9bfb70d5-126d-4793-8f2c-effcd62a7b5e" providerId="ADAL" clId="{F3F50C24-B04A-4FA0-B1E4-89B2B106AFB1}" dt="2024-10-17T17:27:38.613" v="2521" actId="207"/>
        <pc:sldMkLst>
          <pc:docMk/>
          <pc:sldMk cId="2289807237" sldId="263"/>
        </pc:sldMkLst>
        <pc:spChg chg="mod">
          <ac:chgData name="Javier Andres Luis Gonzalez" userId="9bfb70d5-126d-4793-8f2c-effcd62a7b5e" providerId="ADAL" clId="{F3F50C24-B04A-4FA0-B1E4-89B2B106AFB1}" dt="2024-10-15T15:54:45.390" v="6"/>
          <ac:spMkLst>
            <pc:docMk/>
            <pc:sldMk cId="2289807237" sldId="263"/>
            <ac:spMk id="3" creationId="{125855D4-62EB-E318-993B-73C72AA39B0F}"/>
          </ac:spMkLst>
        </pc:spChg>
        <pc:spChg chg="mod">
          <ac:chgData name="Javier Andres Luis Gonzalez" userId="9bfb70d5-126d-4793-8f2c-effcd62a7b5e" providerId="ADAL" clId="{F3F50C24-B04A-4FA0-B1E4-89B2B106AFB1}" dt="2024-10-15T15:54:45.390" v="6"/>
          <ac:spMkLst>
            <pc:docMk/>
            <pc:sldMk cId="2289807237" sldId="263"/>
            <ac:spMk id="4" creationId="{A69B5E0D-B1FF-CE2B-E12B-3BE5A527169A}"/>
          </ac:spMkLst>
        </pc:spChg>
        <pc:spChg chg="add mod">
          <ac:chgData name="Javier Andres Luis Gonzalez" userId="9bfb70d5-126d-4793-8f2c-effcd62a7b5e" providerId="ADAL" clId="{F3F50C24-B04A-4FA0-B1E4-89B2B106AFB1}" dt="2024-10-15T15:54:45.390" v="6"/>
          <ac:spMkLst>
            <pc:docMk/>
            <pc:sldMk cId="2289807237" sldId="263"/>
            <ac:spMk id="5" creationId="{FB5B5BA1-33E9-CE50-6E1B-1A0106800E2C}"/>
          </ac:spMkLst>
        </pc:spChg>
        <pc:spChg chg="add mod">
          <ac:chgData name="Javier Andres Luis Gonzalez" userId="9bfb70d5-126d-4793-8f2c-effcd62a7b5e" providerId="ADAL" clId="{F3F50C24-B04A-4FA0-B1E4-89B2B106AFB1}" dt="2024-10-15T15:54:45.390" v="6"/>
          <ac:spMkLst>
            <pc:docMk/>
            <pc:sldMk cId="2289807237" sldId="263"/>
            <ac:spMk id="6" creationId="{848DE52B-1BAE-88B8-0D00-45158A4A7D61}"/>
          </ac:spMkLst>
        </pc:spChg>
        <pc:spChg chg="add mod">
          <ac:chgData name="Javier Andres Luis Gonzalez" userId="9bfb70d5-126d-4793-8f2c-effcd62a7b5e" providerId="ADAL" clId="{F3F50C24-B04A-4FA0-B1E4-89B2B106AFB1}" dt="2024-10-15T15:54:45.390" v="6"/>
          <ac:spMkLst>
            <pc:docMk/>
            <pc:sldMk cId="2289807237" sldId="263"/>
            <ac:spMk id="7" creationId="{A3C2F5A2-7160-901E-4E3F-54000BD74775}"/>
          </ac:spMkLst>
        </pc:spChg>
        <pc:spChg chg="add mod">
          <ac:chgData name="Javier Andres Luis Gonzalez" userId="9bfb70d5-126d-4793-8f2c-effcd62a7b5e" providerId="ADAL" clId="{F3F50C24-B04A-4FA0-B1E4-89B2B106AFB1}" dt="2024-10-15T15:54:45.390" v="6"/>
          <ac:spMkLst>
            <pc:docMk/>
            <pc:sldMk cId="2289807237" sldId="263"/>
            <ac:spMk id="8" creationId="{D436F53F-EE49-9B0A-3AD0-E13A327D0C47}"/>
          </ac:spMkLst>
        </pc:spChg>
        <pc:spChg chg="mod">
          <ac:chgData name="Javier Andres Luis Gonzalez" userId="9bfb70d5-126d-4793-8f2c-effcd62a7b5e" providerId="ADAL" clId="{F3F50C24-B04A-4FA0-B1E4-89B2B106AFB1}" dt="2024-10-17T17:27:38.613" v="2521" actId="207"/>
          <ac:spMkLst>
            <pc:docMk/>
            <pc:sldMk cId="2289807237" sldId="263"/>
            <ac:spMk id="9" creationId="{57DF910D-5ACB-6EA9-F235-B5BFB4A38862}"/>
          </ac:spMkLst>
        </pc:spChg>
        <pc:spChg chg="add mod">
          <ac:chgData name="Javier Andres Luis Gonzalez" userId="9bfb70d5-126d-4793-8f2c-effcd62a7b5e" providerId="ADAL" clId="{F3F50C24-B04A-4FA0-B1E4-89B2B106AFB1}" dt="2024-10-15T15:54:45.390" v="6"/>
          <ac:spMkLst>
            <pc:docMk/>
            <pc:sldMk cId="2289807237" sldId="263"/>
            <ac:spMk id="10" creationId="{5223373C-CA03-5DBC-2EE6-0D8D44E3611F}"/>
          </ac:spMkLst>
        </pc:spChg>
        <pc:spChg chg="add mod">
          <ac:chgData name="Javier Andres Luis Gonzalez" userId="9bfb70d5-126d-4793-8f2c-effcd62a7b5e" providerId="ADAL" clId="{F3F50C24-B04A-4FA0-B1E4-89B2B106AFB1}" dt="2024-10-15T15:54:45.390" v="6"/>
          <ac:spMkLst>
            <pc:docMk/>
            <pc:sldMk cId="2289807237" sldId="263"/>
            <ac:spMk id="11" creationId="{5707264B-43D9-66F9-455F-0021D60E448C}"/>
          </ac:spMkLst>
        </pc:spChg>
        <pc:spChg chg="add mod">
          <ac:chgData name="Javier Andres Luis Gonzalez" userId="9bfb70d5-126d-4793-8f2c-effcd62a7b5e" providerId="ADAL" clId="{F3F50C24-B04A-4FA0-B1E4-89B2B106AFB1}" dt="2024-10-15T15:54:45.390" v="6"/>
          <ac:spMkLst>
            <pc:docMk/>
            <pc:sldMk cId="2289807237" sldId="263"/>
            <ac:spMk id="12" creationId="{E5FD4E3D-4A28-E2FE-93A9-4CFE8BADBBAF}"/>
          </ac:spMkLst>
        </pc:spChg>
        <pc:spChg chg="add mod">
          <ac:chgData name="Javier Andres Luis Gonzalez" userId="9bfb70d5-126d-4793-8f2c-effcd62a7b5e" providerId="ADAL" clId="{F3F50C24-B04A-4FA0-B1E4-89B2B106AFB1}" dt="2024-10-15T15:54:45.390" v="6"/>
          <ac:spMkLst>
            <pc:docMk/>
            <pc:sldMk cId="2289807237" sldId="263"/>
            <ac:spMk id="13" creationId="{2147E644-8798-D855-FAF7-6AAEF77EFFE4}"/>
          </ac:spMkLst>
        </pc:spChg>
        <pc:spChg chg="add mod">
          <ac:chgData name="Javier Andres Luis Gonzalez" userId="9bfb70d5-126d-4793-8f2c-effcd62a7b5e" providerId="ADAL" clId="{F3F50C24-B04A-4FA0-B1E4-89B2B106AFB1}" dt="2024-10-15T15:54:45.390" v="6"/>
          <ac:spMkLst>
            <pc:docMk/>
            <pc:sldMk cId="2289807237" sldId="263"/>
            <ac:spMk id="14" creationId="{5248EBC5-FD9E-7357-CB22-F97653C80B46}"/>
          </ac:spMkLst>
        </pc:spChg>
        <pc:spChg chg="add mod">
          <ac:chgData name="Javier Andres Luis Gonzalez" userId="9bfb70d5-126d-4793-8f2c-effcd62a7b5e" providerId="ADAL" clId="{F3F50C24-B04A-4FA0-B1E4-89B2B106AFB1}" dt="2024-10-15T15:54:45.390" v="6"/>
          <ac:spMkLst>
            <pc:docMk/>
            <pc:sldMk cId="2289807237" sldId="263"/>
            <ac:spMk id="15" creationId="{2B10BA22-609B-CCA4-7D2A-2C863CA6A6BA}"/>
          </ac:spMkLst>
        </pc:spChg>
        <pc:spChg chg="add mod">
          <ac:chgData name="Javier Andres Luis Gonzalez" userId="9bfb70d5-126d-4793-8f2c-effcd62a7b5e" providerId="ADAL" clId="{F3F50C24-B04A-4FA0-B1E4-89B2B106AFB1}" dt="2024-10-15T15:54:45.390" v="6"/>
          <ac:spMkLst>
            <pc:docMk/>
            <pc:sldMk cId="2289807237" sldId="263"/>
            <ac:spMk id="16" creationId="{51988116-3026-1C2D-E55F-D952441212F5}"/>
          </ac:spMkLst>
        </pc:spChg>
        <pc:spChg chg="add mod">
          <ac:chgData name="Javier Andres Luis Gonzalez" userId="9bfb70d5-126d-4793-8f2c-effcd62a7b5e" providerId="ADAL" clId="{F3F50C24-B04A-4FA0-B1E4-89B2B106AFB1}" dt="2024-10-15T15:54:45.390" v="6"/>
          <ac:spMkLst>
            <pc:docMk/>
            <pc:sldMk cId="2289807237" sldId="263"/>
            <ac:spMk id="17" creationId="{07F8906D-9691-4A07-3FAF-5CAFB7C30BDF}"/>
          </ac:spMkLst>
        </pc:spChg>
        <pc:spChg chg="add mod">
          <ac:chgData name="Javier Andres Luis Gonzalez" userId="9bfb70d5-126d-4793-8f2c-effcd62a7b5e" providerId="ADAL" clId="{F3F50C24-B04A-4FA0-B1E4-89B2B106AFB1}" dt="2024-10-15T15:54:45.390" v="6"/>
          <ac:spMkLst>
            <pc:docMk/>
            <pc:sldMk cId="2289807237" sldId="263"/>
            <ac:spMk id="18" creationId="{FBD38E78-4931-2D08-FE7A-5D31B42C9FE7}"/>
          </ac:spMkLst>
        </pc:spChg>
        <pc:spChg chg="add mod">
          <ac:chgData name="Javier Andres Luis Gonzalez" userId="9bfb70d5-126d-4793-8f2c-effcd62a7b5e" providerId="ADAL" clId="{F3F50C24-B04A-4FA0-B1E4-89B2B106AFB1}" dt="2024-10-15T15:54:45.390" v="6"/>
          <ac:spMkLst>
            <pc:docMk/>
            <pc:sldMk cId="2289807237" sldId="263"/>
            <ac:spMk id="19" creationId="{2DCE8DB8-92DB-4D52-DF8E-106F620218FA}"/>
          </ac:spMkLst>
        </pc:spChg>
        <pc:spChg chg="mod">
          <ac:chgData name="Javier Andres Luis Gonzalez" userId="9bfb70d5-126d-4793-8f2c-effcd62a7b5e" providerId="ADAL" clId="{F3F50C24-B04A-4FA0-B1E4-89B2B106AFB1}" dt="2024-10-15T16:06:42.261" v="79" actId="207"/>
          <ac:spMkLst>
            <pc:docMk/>
            <pc:sldMk cId="2289807237" sldId="263"/>
            <ac:spMk id="21" creationId="{9B474ECA-6100-3791-9EF9-F28D3C45FA73}"/>
          </ac:spMkLst>
        </pc:spChg>
        <pc:spChg chg="mod">
          <ac:chgData name="Javier Andres Luis Gonzalez" userId="9bfb70d5-126d-4793-8f2c-effcd62a7b5e" providerId="ADAL" clId="{F3F50C24-B04A-4FA0-B1E4-89B2B106AFB1}" dt="2024-10-15T16:06:42.261" v="79" actId="207"/>
          <ac:spMkLst>
            <pc:docMk/>
            <pc:sldMk cId="2289807237" sldId="263"/>
            <ac:spMk id="22" creationId="{09813299-7A01-40F8-034F-B72E032FD671}"/>
          </ac:spMkLst>
        </pc:spChg>
        <pc:spChg chg="add mod">
          <ac:chgData name="Javier Andres Luis Gonzalez" userId="9bfb70d5-126d-4793-8f2c-effcd62a7b5e" providerId="ADAL" clId="{F3F50C24-B04A-4FA0-B1E4-89B2B106AFB1}" dt="2024-10-15T18:47:52.180" v="2139" actId="1076"/>
          <ac:spMkLst>
            <pc:docMk/>
            <pc:sldMk cId="2289807237" sldId="263"/>
            <ac:spMk id="23" creationId="{D8BE967A-CFD3-5821-5137-42717C34AAB8}"/>
          </ac:spMkLst>
        </pc:spChg>
        <pc:spChg chg="add mod">
          <ac:chgData name="Javier Andres Luis Gonzalez" userId="9bfb70d5-126d-4793-8f2c-effcd62a7b5e" providerId="ADAL" clId="{F3F50C24-B04A-4FA0-B1E4-89B2B106AFB1}" dt="2024-10-15T18:47:52.180" v="2139" actId="1076"/>
          <ac:spMkLst>
            <pc:docMk/>
            <pc:sldMk cId="2289807237" sldId="263"/>
            <ac:spMk id="24" creationId="{F47625E3-2A11-F815-8D45-444BD43B4486}"/>
          </ac:spMkLst>
        </pc:spChg>
        <pc:spChg chg="add mod">
          <ac:chgData name="Javier Andres Luis Gonzalez" userId="9bfb70d5-126d-4793-8f2c-effcd62a7b5e" providerId="ADAL" clId="{F3F50C24-B04A-4FA0-B1E4-89B2B106AFB1}" dt="2024-10-15T18:47:52.180" v="2139" actId="1076"/>
          <ac:spMkLst>
            <pc:docMk/>
            <pc:sldMk cId="2289807237" sldId="263"/>
            <ac:spMk id="25" creationId="{0B6B5484-68F7-F517-07CD-07F84F18F5BE}"/>
          </ac:spMkLst>
        </pc:spChg>
        <pc:spChg chg="add mod">
          <ac:chgData name="Javier Andres Luis Gonzalez" userId="9bfb70d5-126d-4793-8f2c-effcd62a7b5e" providerId="ADAL" clId="{F3F50C24-B04A-4FA0-B1E4-89B2B106AFB1}" dt="2024-10-15T18:47:52.180" v="2139" actId="1076"/>
          <ac:spMkLst>
            <pc:docMk/>
            <pc:sldMk cId="2289807237" sldId="263"/>
            <ac:spMk id="26" creationId="{20EB6BEF-7EAB-D213-88A8-E9BBB4E8A4C4}"/>
          </ac:spMkLst>
        </pc:spChg>
        <pc:spChg chg="add mod">
          <ac:chgData name="Javier Andres Luis Gonzalez" userId="9bfb70d5-126d-4793-8f2c-effcd62a7b5e" providerId="ADAL" clId="{F3F50C24-B04A-4FA0-B1E4-89B2B106AFB1}" dt="2024-10-15T18:47:52.180" v="2139" actId="1076"/>
          <ac:spMkLst>
            <pc:docMk/>
            <pc:sldMk cId="2289807237" sldId="263"/>
            <ac:spMk id="27" creationId="{B05312EF-6729-F0A1-C278-FD2AB28DF2F3}"/>
          </ac:spMkLst>
        </pc:spChg>
        <pc:spChg chg="add mod">
          <ac:chgData name="Javier Andres Luis Gonzalez" userId="9bfb70d5-126d-4793-8f2c-effcd62a7b5e" providerId="ADAL" clId="{F3F50C24-B04A-4FA0-B1E4-89B2B106AFB1}" dt="2024-10-15T18:47:52.180" v="2139" actId="1076"/>
          <ac:spMkLst>
            <pc:docMk/>
            <pc:sldMk cId="2289807237" sldId="263"/>
            <ac:spMk id="28" creationId="{47ABE05A-F7AC-DDAC-6B83-BD8D3C4FCFDF}"/>
          </ac:spMkLst>
        </pc:spChg>
        <pc:spChg chg="add del mod">
          <ac:chgData name="Javier Andres Luis Gonzalez" userId="9bfb70d5-126d-4793-8f2c-effcd62a7b5e" providerId="ADAL" clId="{F3F50C24-B04A-4FA0-B1E4-89B2B106AFB1}" dt="2024-10-15T16:03:09.073" v="57" actId="478"/>
          <ac:spMkLst>
            <pc:docMk/>
            <pc:sldMk cId="2289807237" sldId="263"/>
            <ac:spMk id="29" creationId="{EA01E66F-2E3A-ED37-1BB7-2E25C3574BAB}"/>
          </ac:spMkLst>
        </pc:spChg>
        <pc:spChg chg="add mod">
          <ac:chgData name="Javier Andres Luis Gonzalez" userId="9bfb70d5-126d-4793-8f2c-effcd62a7b5e" providerId="ADAL" clId="{F3F50C24-B04A-4FA0-B1E4-89B2B106AFB1}" dt="2024-10-15T18:47:52.180" v="2139" actId="1076"/>
          <ac:spMkLst>
            <pc:docMk/>
            <pc:sldMk cId="2289807237" sldId="263"/>
            <ac:spMk id="30" creationId="{470B8642-38C9-5A7F-9F2C-2EFD663E3BA9}"/>
          </ac:spMkLst>
        </pc:spChg>
        <pc:spChg chg="add mod">
          <ac:chgData name="Javier Andres Luis Gonzalez" userId="9bfb70d5-126d-4793-8f2c-effcd62a7b5e" providerId="ADAL" clId="{F3F50C24-B04A-4FA0-B1E4-89B2B106AFB1}" dt="2024-10-15T18:47:52.180" v="2139" actId="1076"/>
          <ac:spMkLst>
            <pc:docMk/>
            <pc:sldMk cId="2289807237" sldId="263"/>
            <ac:spMk id="31" creationId="{FE14092B-DD0D-0169-1188-6BB3A3847DE0}"/>
          </ac:spMkLst>
        </pc:spChg>
        <pc:spChg chg="add mod">
          <ac:chgData name="Javier Andres Luis Gonzalez" userId="9bfb70d5-126d-4793-8f2c-effcd62a7b5e" providerId="ADAL" clId="{F3F50C24-B04A-4FA0-B1E4-89B2B106AFB1}" dt="2024-10-15T18:47:52.180" v="2139" actId="1076"/>
          <ac:spMkLst>
            <pc:docMk/>
            <pc:sldMk cId="2289807237" sldId="263"/>
            <ac:spMk id="32" creationId="{A9F7A1C3-2721-A4B3-B71A-CE46B7CE6C6E}"/>
          </ac:spMkLst>
        </pc:spChg>
        <pc:spChg chg="add mod">
          <ac:chgData name="Javier Andres Luis Gonzalez" userId="9bfb70d5-126d-4793-8f2c-effcd62a7b5e" providerId="ADAL" clId="{F3F50C24-B04A-4FA0-B1E4-89B2B106AFB1}" dt="2024-10-15T18:47:52.180" v="2139" actId="1076"/>
          <ac:spMkLst>
            <pc:docMk/>
            <pc:sldMk cId="2289807237" sldId="263"/>
            <ac:spMk id="33" creationId="{233C644E-1BCF-F00D-C53D-2C6985717E37}"/>
          </ac:spMkLst>
        </pc:spChg>
        <pc:spChg chg="add mod">
          <ac:chgData name="Javier Andres Luis Gonzalez" userId="9bfb70d5-126d-4793-8f2c-effcd62a7b5e" providerId="ADAL" clId="{F3F50C24-B04A-4FA0-B1E4-89B2B106AFB1}" dt="2024-10-15T18:47:52.180" v="2139" actId="1076"/>
          <ac:spMkLst>
            <pc:docMk/>
            <pc:sldMk cId="2289807237" sldId="263"/>
            <ac:spMk id="34" creationId="{EA2C7D96-079D-DBCA-FB36-8266DCE3B430}"/>
          </ac:spMkLst>
        </pc:spChg>
        <pc:spChg chg="add mod">
          <ac:chgData name="Javier Andres Luis Gonzalez" userId="9bfb70d5-126d-4793-8f2c-effcd62a7b5e" providerId="ADAL" clId="{F3F50C24-B04A-4FA0-B1E4-89B2B106AFB1}" dt="2024-10-15T18:47:52.180" v="2139" actId="1076"/>
          <ac:spMkLst>
            <pc:docMk/>
            <pc:sldMk cId="2289807237" sldId="263"/>
            <ac:spMk id="35" creationId="{DAF6EAF5-7378-7A79-4448-D93468598284}"/>
          </ac:spMkLst>
        </pc:spChg>
        <pc:spChg chg="add mod">
          <ac:chgData name="Javier Andres Luis Gonzalez" userId="9bfb70d5-126d-4793-8f2c-effcd62a7b5e" providerId="ADAL" clId="{F3F50C24-B04A-4FA0-B1E4-89B2B106AFB1}" dt="2024-10-15T18:47:52.180" v="2139" actId="1076"/>
          <ac:spMkLst>
            <pc:docMk/>
            <pc:sldMk cId="2289807237" sldId="263"/>
            <ac:spMk id="36" creationId="{A48EDBDA-CB06-363C-7E83-9445BE35F753}"/>
          </ac:spMkLst>
        </pc:spChg>
        <pc:spChg chg="mod">
          <ac:chgData name="Javier Andres Luis Gonzalez" userId="9bfb70d5-126d-4793-8f2c-effcd62a7b5e" providerId="ADAL" clId="{F3F50C24-B04A-4FA0-B1E4-89B2B106AFB1}" dt="2024-10-15T16:00:05.664" v="33" actId="571"/>
          <ac:spMkLst>
            <pc:docMk/>
            <pc:sldMk cId="2289807237" sldId="263"/>
            <ac:spMk id="38" creationId="{A13BFEAF-758E-63C0-432D-748049637EEB}"/>
          </ac:spMkLst>
        </pc:spChg>
        <pc:spChg chg="mod">
          <ac:chgData name="Javier Andres Luis Gonzalez" userId="9bfb70d5-126d-4793-8f2c-effcd62a7b5e" providerId="ADAL" clId="{F3F50C24-B04A-4FA0-B1E4-89B2B106AFB1}" dt="2024-10-15T16:00:05.664" v="33" actId="571"/>
          <ac:spMkLst>
            <pc:docMk/>
            <pc:sldMk cId="2289807237" sldId="263"/>
            <ac:spMk id="39" creationId="{CC763113-83D6-F928-F99C-E6B885D1FB16}"/>
          </ac:spMkLst>
        </pc:spChg>
        <pc:spChg chg="add mod">
          <ac:chgData name="Javier Andres Luis Gonzalez" userId="9bfb70d5-126d-4793-8f2c-effcd62a7b5e" providerId="ADAL" clId="{F3F50C24-B04A-4FA0-B1E4-89B2B106AFB1}" dt="2024-10-15T18:47:52.180" v="2139" actId="1076"/>
          <ac:spMkLst>
            <pc:docMk/>
            <pc:sldMk cId="2289807237" sldId="263"/>
            <ac:spMk id="40" creationId="{516BF795-6585-0C9A-C181-61189FA3AF55}"/>
          </ac:spMkLst>
        </pc:spChg>
        <pc:spChg chg="add mod">
          <ac:chgData name="Javier Andres Luis Gonzalez" userId="9bfb70d5-126d-4793-8f2c-effcd62a7b5e" providerId="ADAL" clId="{F3F50C24-B04A-4FA0-B1E4-89B2B106AFB1}" dt="2024-10-15T18:47:52.180" v="2139" actId="1076"/>
          <ac:spMkLst>
            <pc:docMk/>
            <pc:sldMk cId="2289807237" sldId="263"/>
            <ac:spMk id="41" creationId="{B676E71F-5764-F787-A983-B01CB525389A}"/>
          </ac:spMkLst>
        </pc:spChg>
        <pc:spChg chg="add mod">
          <ac:chgData name="Javier Andres Luis Gonzalez" userId="9bfb70d5-126d-4793-8f2c-effcd62a7b5e" providerId="ADAL" clId="{F3F50C24-B04A-4FA0-B1E4-89B2B106AFB1}" dt="2024-10-15T18:47:52.180" v="2139" actId="1076"/>
          <ac:spMkLst>
            <pc:docMk/>
            <pc:sldMk cId="2289807237" sldId="263"/>
            <ac:spMk id="42" creationId="{38ED10DE-35A5-8F88-9011-D4509C482A04}"/>
          </ac:spMkLst>
        </pc:spChg>
        <pc:spChg chg="add mod">
          <ac:chgData name="Javier Andres Luis Gonzalez" userId="9bfb70d5-126d-4793-8f2c-effcd62a7b5e" providerId="ADAL" clId="{F3F50C24-B04A-4FA0-B1E4-89B2B106AFB1}" dt="2024-10-15T18:41:08.598" v="2083"/>
          <ac:spMkLst>
            <pc:docMk/>
            <pc:sldMk cId="2289807237" sldId="263"/>
            <ac:spMk id="43" creationId="{2F10DF74-862F-9AB9-872C-273B1E05161C}"/>
          </ac:spMkLst>
        </pc:spChg>
        <pc:spChg chg="add mod">
          <ac:chgData name="Javier Andres Luis Gonzalez" userId="9bfb70d5-126d-4793-8f2c-effcd62a7b5e" providerId="ADAL" clId="{F3F50C24-B04A-4FA0-B1E4-89B2B106AFB1}" dt="2024-10-15T18:41:08.598" v="2083"/>
          <ac:spMkLst>
            <pc:docMk/>
            <pc:sldMk cId="2289807237" sldId="263"/>
            <ac:spMk id="44" creationId="{76A98642-1240-93A0-12FE-27B0D213337A}"/>
          </ac:spMkLst>
        </pc:spChg>
        <pc:grpChg chg="add mod">
          <ac:chgData name="Javier Andres Luis Gonzalez" userId="9bfb70d5-126d-4793-8f2c-effcd62a7b5e" providerId="ADAL" clId="{F3F50C24-B04A-4FA0-B1E4-89B2B106AFB1}" dt="2024-10-15T15:54:45.390" v="6"/>
          <ac:grpSpMkLst>
            <pc:docMk/>
            <pc:sldMk cId="2289807237" sldId="263"/>
            <ac:grpSpMk id="2" creationId="{7C689825-537C-4125-4845-1D2E565F96A0}"/>
          </ac:grpSpMkLst>
        </pc:grpChg>
        <pc:grpChg chg="add del mod">
          <ac:chgData name="Javier Andres Luis Gonzalez" userId="9bfb70d5-126d-4793-8f2c-effcd62a7b5e" providerId="ADAL" clId="{F3F50C24-B04A-4FA0-B1E4-89B2B106AFB1}" dt="2024-10-15T18:42:34.087" v="2097" actId="478"/>
          <ac:grpSpMkLst>
            <pc:docMk/>
            <pc:sldMk cId="2289807237" sldId="263"/>
            <ac:grpSpMk id="20" creationId="{9BB3E5CE-CEC8-4546-C963-706A7D2763D8}"/>
          </ac:grpSpMkLst>
        </pc:grpChg>
        <pc:grpChg chg="add mod">
          <ac:chgData name="Javier Andres Luis Gonzalez" userId="9bfb70d5-126d-4793-8f2c-effcd62a7b5e" providerId="ADAL" clId="{F3F50C24-B04A-4FA0-B1E4-89B2B106AFB1}" dt="2024-10-15T16:00:05.664" v="33" actId="571"/>
          <ac:grpSpMkLst>
            <pc:docMk/>
            <pc:sldMk cId="2289807237" sldId="263"/>
            <ac:grpSpMk id="37" creationId="{E486A183-AC6D-4F72-9F3B-F82B1D47A8E5}"/>
          </ac:grpSpMkLst>
        </pc:grpChg>
      </pc:sldChg>
      <pc:sldChg chg="del">
        <pc:chgData name="Javier Andres Luis Gonzalez" userId="9bfb70d5-126d-4793-8f2c-effcd62a7b5e" providerId="ADAL" clId="{F3F50C24-B04A-4FA0-B1E4-89B2B106AFB1}" dt="2024-10-15T16:32:03.813" v="243" actId="47"/>
        <pc:sldMkLst>
          <pc:docMk/>
          <pc:sldMk cId="2712305225" sldId="264"/>
        </pc:sldMkLst>
      </pc:sldChg>
      <pc:sldChg chg="del">
        <pc:chgData name="Javier Andres Luis Gonzalez" userId="9bfb70d5-126d-4793-8f2c-effcd62a7b5e" providerId="ADAL" clId="{F3F50C24-B04A-4FA0-B1E4-89B2B106AFB1}" dt="2024-10-15T16:32:05.075" v="244" actId="47"/>
        <pc:sldMkLst>
          <pc:docMk/>
          <pc:sldMk cId="1631810769" sldId="265"/>
        </pc:sldMkLst>
      </pc:sldChg>
      <pc:sldChg chg="addSp delSp modSp mod ord">
        <pc:chgData name="Javier Andres Luis Gonzalez" userId="9bfb70d5-126d-4793-8f2c-effcd62a7b5e" providerId="ADAL" clId="{F3F50C24-B04A-4FA0-B1E4-89B2B106AFB1}" dt="2024-10-17T17:27:47.987" v="2523" actId="207"/>
        <pc:sldMkLst>
          <pc:docMk/>
          <pc:sldMk cId="3379730327" sldId="266"/>
        </pc:sldMkLst>
        <pc:spChg chg="del mod">
          <ac:chgData name="Javier Andres Luis Gonzalez" userId="9bfb70d5-126d-4793-8f2c-effcd62a7b5e" providerId="ADAL" clId="{F3F50C24-B04A-4FA0-B1E4-89B2B106AFB1}" dt="2024-10-15T16:33:32.841" v="256" actId="478"/>
          <ac:spMkLst>
            <pc:docMk/>
            <pc:sldMk cId="3379730327" sldId="266"/>
            <ac:spMk id="5" creationId="{016CF6D0-4314-118B-5BB2-472EB1606472}"/>
          </ac:spMkLst>
        </pc:spChg>
        <pc:spChg chg="del mod">
          <ac:chgData name="Javier Andres Luis Gonzalez" userId="9bfb70d5-126d-4793-8f2c-effcd62a7b5e" providerId="ADAL" clId="{F3F50C24-B04A-4FA0-B1E4-89B2B106AFB1}" dt="2024-10-15T16:33:25.295" v="253" actId="478"/>
          <ac:spMkLst>
            <pc:docMk/>
            <pc:sldMk cId="3379730327" sldId="266"/>
            <ac:spMk id="6" creationId="{51724AA3-5FB4-B881-9FFB-CEA6AE8799A2}"/>
          </ac:spMkLst>
        </pc:spChg>
        <pc:spChg chg="del">
          <ac:chgData name="Javier Andres Luis Gonzalez" userId="9bfb70d5-126d-4793-8f2c-effcd62a7b5e" providerId="ADAL" clId="{F3F50C24-B04A-4FA0-B1E4-89B2B106AFB1}" dt="2024-10-15T16:33:27.566" v="254" actId="478"/>
          <ac:spMkLst>
            <pc:docMk/>
            <pc:sldMk cId="3379730327" sldId="266"/>
            <ac:spMk id="7" creationId="{6F828F51-0ECA-E678-BE50-FE2BF249A40D}"/>
          </ac:spMkLst>
        </pc:spChg>
        <pc:spChg chg="del">
          <ac:chgData name="Javier Andres Luis Gonzalez" userId="9bfb70d5-126d-4793-8f2c-effcd62a7b5e" providerId="ADAL" clId="{F3F50C24-B04A-4FA0-B1E4-89B2B106AFB1}" dt="2024-10-15T16:33:21.885" v="251" actId="478"/>
          <ac:spMkLst>
            <pc:docMk/>
            <pc:sldMk cId="3379730327" sldId="266"/>
            <ac:spMk id="8" creationId="{1B730A66-9CFC-6D2A-F4EC-D4B4E29F170C}"/>
          </ac:spMkLst>
        </pc:spChg>
        <pc:spChg chg="mod">
          <ac:chgData name="Javier Andres Luis Gonzalez" userId="9bfb70d5-126d-4793-8f2c-effcd62a7b5e" providerId="ADAL" clId="{F3F50C24-B04A-4FA0-B1E4-89B2B106AFB1}" dt="2024-10-15T16:55:45.655" v="509"/>
          <ac:spMkLst>
            <pc:docMk/>
            <pc:sldMk cId="3379730327" sldId="266"/>
            <ac:spMk id="10" creationId="{0396FA56-B824-38C6-075A-A870655F6399}"/>
          </ac:spMkLst>
        </pc:spChg>
        <pc:spChg chg="mod">
          <ac:chgData name="Javier Andres Luis Gonzalez" userId="9bfb70d5-126d-4793-8f2c-effcd62a7b5e" providerId="ADAL" clId="{F3F50C24-B04A-4FA0-B1E4-89B2B106AFB1}" dt="2024-10-15T16:55:45.655" v="509"/>
          <ac:spMkLst>
            <pc:docMk/>
            <pc:sldMk cId="3379730327" sldId="266"/>
            <ac:spMk id="11" creationId="{2500C0FB-4641-526D-DDF1-F6B2C804D9F0}"/>
          </ac:spMkLst>
        </pc:spChg>
        <pc:spChg chg="add del mod">
          <ac:chgData name="Javier Andres Luis Gonzalez" userId="9bfb70d5-126d-4793-8f2c-effcd62a7b5e" providerId="ADAL" clId="{F3F50C24-B04A-4FA0-B1E4-89B2B106AFB1}" dt="2024-10-15T17:01:13.349" v="556" actId="478"/>
          <ac:spMkLst>
            <pc:docMk/>
            <pc:sldMk cId="3379730327" sldId="266"/>
            <ac:spMk id="12" creationId="{19B8F466-C32E-6DA1-D347-B1BAFA147D4C}"/>
          </ac:spMkLst>
        </pc:spChg>
        <pc:spChg chg="add del mod">
          <ac:chgData name="Javier Andres Luis Gonzalez" userId="9bfb70d5-126d-4793-8f2c-effcd62a7b5e" providerId="ADAL" clId="{F3F50C24-B04A-4FA0-B1E4-89B2B106AFB1}" dt="2024-10-15T17:01:13.349" v="556" actId="478"/>
          <ac:spMkLst>
            <pc:docMk/>
            <pc:sldMk cId="3379730327" sldId="266"/>
            <ac:spMk id="13" creationId="{1472F243-CE97-A4C3-9653-58B5584204DB}"/>
          </ac:spMkLst>
        </pc:spChg>
        <pc:spChg chg="add del mod">
          <ac:chgData name="Javier Andres Luis Gonzalez" userId="9bfb70d5-126d-4793-8f2c-effcd62a7b5e" providerId="ADAL" clId="{F3F50C24-B04A-4FA0-B1E4-89B2B106AFB1}" dt="2024-10-15T17:01:13.349" v="556" actId="478"/>
          <ac:spMkLst>
            <pc:docMk/>
            <pc:sldMk cId="3379730327" sldId="266"/>
            <ac:spMk id="14" creationId="{38CFFD97-BE2E-52D8-E523-07356CA3FBE6}"/>
          </ac:spMkLst>
        </pc:spChg>
        <pc:spChg chg="add del mod">
          <ac:chgData name="Javier Andres Luis Gonzalez" userId="9bfb70d5-126d-4793-8f2c-effcd62a7b5e" providerId="ADAL" clId="{F3F50C24-B04A-4FA0-B1E4-89B2B106AFB1}" dt="2024-10-15T17:01:13.349" v="556" actId="478"/>
          <ac:spMkLst>
            <pc:docMk/>
            <pc:sldMk cId="3379730327" sldId="266"/>
            <ac:spMk id="15" creationId="{6DC6033E-701A-04D3-3DE1-E7B1321C9A65}"/>
          </ac:spMkLst>
        </pc:spChg>
        <pc:spChg chg="add del mod">
          <ac:chgData name="Javier Andres Luis Gonzalez" userId="9bfb70d5-126d-4793-8f2c-effcd62a7b5e" providerId="ADAL" clId="{F3F50C24-B04A-4FA0-B1E4-89B2B106AFB1}" dt="2024-10-15T17:01:13.349" v="556" actId="478"/>
          <ac:spMkLst>
            <pc:docMk/>
            <pc:sldMk cId="3379730327" sldId="266"/>
            <ac:spMk id="16" creationId="{57915873-9F4A-ACE8-5D90-C213052D41F0}"/>
          </ac:spMkLst>
        </pc:spChg>
        <pc:spChg chg="add del mod">
          <ac:chgData name="Javier Andres Luis Gonzalez" userId="9bfb70d5-126d-4793-8f2c-effcd62a7b5e" providerId="ADAL" clId="{F3F50C24-B04A-4FA0-B1E4-89B2B106AFB1}" dt="2024-10-15T17:01:13.349" v="556" actId="478"/>
          <ac:spMkLst>
            <pc:docMk/>
            <pc:sldMk cId="3379730327" sldId="266"/>
            <ac:spMk id="17" creationId="{8A65ECDA-68C3-D93C-7F0A-6451AD034F89}"/>
          </ac:spMkLst>
        </pc:spChg>
        <pc:spChg chg="add mod">
          <ac:chgData name="Javier Andres Luis Gonzalez" userId="9bfb70d5-126d-4793-8f2c-effcd62a7b5e" providerId="ADAL" clId="{F3F50C24-B04A-4FA0-B1E4-89B2B106AFB1}" dt="2024-10-15T18:27:19.562" v="1868" actId="14100"/>
          <ac:spMkLst>
            <pc:docMk/>
            <pc:sldMk cId="3379730327" sldId="266"/>
            <ac:spMk id="18" creationId="{7D485899-3648-8B4E-8F0F-2D3B330B9751}"/>
          </ac:spMkLst>
        </pc:spChg>
        <pc:spChg chg="add mod">
          <ac:chgData name="Javier Andres Luis Gonzalez" userId="9bfb70d5-126d-4793-8f2c-effcd62a7b5e" providerId="ADAL" clId="{F3F50C24-B04A-4FA0-B1E4-89B2B106AFB1}" dt="2024-10-15T18:27:19.562" v="1868" actId="14100"/>
          <ac:spMkLst>
            <pc:docMk/>
            <pc:sldMk cId="3379730327" sldId="266"/>
            <ac:spMk id="19" creationId="{EA7B640B-5D80-EAFA-9249-18C81F9D9CAD}"/>
          </ac:spMkLst>
        </pc:spChg>
        <pc:spChg chg="add mod">
          <ac:chgData name="Javier Andres Luis Gonzalez" userId="9bfb70d5-126d-4793-8f2c-effcd62a7b5e" providerId="ADAL" clId="{F3F50C24-B04A-4FA0-B1E4-89B2B106AFB1}" dt="2024-10-15T18:27:19.562" v="1868" actId="14100"/>
          <ac:spMkLst>
            <pc:docMk/>
            <pc:sldMk cId="3379730327" sldId="266"/>
            <ac:spMk id="20" creationId="{16A87CEA-EFE3-EF4C-99B5-27D0660554D9}"/>
          </ac:spMkLst>
        </pc:spChg>
        <pc:spChg chg="add mod">
          <ac:chgData name="Javier Andres Luis Gonzalez" userId="9bfb70d5-126d-4793-8f2c-effcd62a7b5e" providerId="ADAL" clId="{F3F50C24-B04A-4FA0-B1E4-89B2B106AFB1}" dt="2024-10-15T18:27:19.562" v="1868" actId="14100"/>
          <ac:spMkLst>
            <pc:docMk/>
            <pc:sldMk cId="3379730327" sldId="266"/>
            <ac:spMk id="21" creationId="{F28939EE-D7FD-59E1-AD3B-89EF58A06325}"/>
          </ac:spMkLst>
        </pc:spChg>
        <pc:spChg chg="add mod">
          <ac:chgData name="Javier Andres Luis Gonzalez" userId="9bfb70d5-126d-4793-8f2c-effcd62a7b5e" providerId="ADAL" clId="{F3F50C24-B04A-4FA0-B1E4-89B2B106AFB1}" dt="2024-10-15T18:27:19.562" v="1868" actId="14100"/>
          <ac:spMkLst>
            <pc:docMk/>
            <pc:sldMk cId="3379730327" sldId="266"/>
            <ac:spMk id="22" creationId="{8A9713E1-80C8-DFFE-812B-9DA525ECEF80}"/>
          </ac:spMkLst>
        </pc:spChg>
        <pc:spChg chg="add mod">
          <ac:chgData name="Javier Andres Luis Gonzalez" userId="9bfb70d5-126d-4793-8f2c-effcd62a7b5e" providerId="ADAL" clId="{F3F50C24-B04A-4FA0-B1E4-89B2B106AFB1}" dt="2024-10-15T18:27:19.562" v="1868" actId="14100"/>
          <ac:spMkLst>
            <pc:docMk/>
            <pc:sldMk cId="3379730327" sldId="266"/>
            <ac:spMk id="23" creationId="{EC782AC9-A925-2982-5076-709102EF4467}"/>
          </ac:spMkLst>
        </pc:spChg>
        <pc:spChg chg="add mod">
          <ac:chgData name="Javier Andres Luis Gonzalez" userId="9bfb70d5-126d-4793-8f2c-effcd62a7b5e" providerId="ADAL" clId="{F3F50C24-B04A-4FA0-B1E4-89B2B106AFB1}" dt="2024-10-15T18:27:19.562" v="1868" actId="14100"/>
          <ac:spMkLst>
            <pc:docMk/>
            <pc:sldMk cId="3379730327" sldId="266"/>
            <ac:spMk id="24" creationId="{D5849202-BDC7-1740-D983-843ED50343E0}"/>
          </ac:spMkLst>
        </pc:spChg>
        <pc:spChg chg="add del mod">
          <ac:chgData name="Javier Andres Luis Gonzalez" userId="9bfb70d5-126d-4793-8f2c-effcd62a7b5e" providerId="ADAL" clId="{F3F50C24-B04A-4FA0-B1E4-89B2B106AFB1}" dt="2024-10-15T17:01:13.349" v="556" actId="478"/>
          <ac:spMkLst>
            <pc:docMk/>
            <pc:sldMk cId="3379730327" sldId="266"/>
            <ac:spMk id="25" creationId="{862BF8FC-3761-1BAA-4C4D-76D45279A7A5}"/>
          </ac:spMkLst>
        </pc:spChg>
        <pc:spChg chg="add mod">
          <ac:chgData name="Javier Andres Luis Gonzalez" userId="9bfb70d5-126d-4793-8f2c-effcd62a7b5e" providerId="ADAL" clId="{F3F50C24-B04A-4FA0-B1E4-89B2B106AFB1}" dt="2024-10-17T17:27:47.987" v="2523" actId="207"/>
          <ac:spMkLst>
            <pc:docMk/>
            <pc:sldMk cId="3379730327" sldId="266"/>
            <ac:spMk id="26" creationId="{118F6637-4CC5-2A01-FA35-66D879194BAB}"/>
          </ac:spMkLst>
        </pc:spChg>
        <pc:spChg chg="add mod">
          <ac:chgData name="Javier Andres Luis Gonzalez" userId="9bfb70d5-126d-4793-8f2c-effcd62a7b5e" providerId="ADAL" clId="{F3F50C24-B04A-4FA0-B1E4-89B2B106AFB1}" dt="2024-10-15T17:05:15.858" v="680" actId="1076"/>
          <ac:spMkLst>
            <pc:docMk/>
            <pc:sldMk cId="3379730327" sldId="266"/>
            <ac:spMk id="30" creationId="{E443AF01-7DC8-FF0A-B0F9-952C4B99A3B2}"/>
          </ac:spMkLst>
        </pc:spChg>
        <pc:grpChg chg="del">
          <ac:chgData name="Javier Andres Luis Gonzalez" userId="9bfb70d5-126d-4793-8f2c-effcd62a7b5e" providerId="ADAL" clId="{F3F50C24-B04A-4FA0-B1E4-89B2B106AFB1}" dt="2024-10-15T16:33:34.657" v="257" actId="478"/>
          <ac:grpSpMkLst>
            <pc:docMk/>
            <pc:sldMk cId="3379730327" sldId="266"/>
            <ac:grpSpMk id="2" creationId="{3E6DC5D8-9B96-3B65-A4E2-282CBBE5DE49}"/>
          </ac:grpSpMkLst>
        </pc:grpChg>
        <pc:grpChg chg="add del mod">
          <ac:chgData name="Javier Andres Luis Gonzalez" userId="9bfb70d5-126d-4793-8f2c-effcd62a7b5e" providerId="ADAL" clId="{F3F50C24-B04A-4FA0-B1E4-89B2B106AFB1}" dt="2024-10-15T17:00:02.743" v="552" actId="478"/>
          <ac:grpSpMkLst>
            <pc:docMk/>
            <pc:sldMk cId="3379730327" sldId="266"/>
            <ac:grpSpMk id="9" creationId="{D6C5E83E-07E6-602C-8A3F-DEC9B4E2FF8F}"/>
          </ac:grpSpMkLst>
        </pc:grpChg>
        <pc:picChg chg="add del">
          <ac:chgData name="Javier Andres Luis Gonzalez" userId="9bfb70d5-126d-4793-8f2c-effcd62a7b5e" providerId="ADAL" clId="{F3F50C24-B04A-4FA0-B1E4-89B2B106AFB1}" dt="2024-10-15T17:01:38.936" v="566" actId="22"/>
          <ac:picMkLst>
            <pc:docMk/>
            <pc:sldMk cId="3379730327" sldId="266"/>
            <ac:picMk id="28" creationId="{3B4E7C94-1C01-C531-F7F6-E76515D0D63C}"/>
          </ac:picMkLst>
        </pc:picChg>
      </pc:sldChg>
      <pc:sldChg chg="del ord">
        <pc:chgData name="Javier Andres Luis Gonzalez" userId="9bfb70d5-126d-4793-8f2c-effcd62a7b5e" providerId="ADAL" clId="{F3F50C24-B04A-4FA0-B1E4-89B2B106AFB1}" dt="2024-10-15T18:26:03.160" v="1857" actId="47"/>
        <pc:sldMkLst>
          <pc:docMk/>
          <pc:sldMk cId="786460130" sldId="267"/>
        </pc:sldMkLst>
      </pc:sldChg>
      <pc:sldChg chg="del">
        <pc:chgData name="Javier Andres Luis Gonzalez" userId="9bfb70d5-126d-4793-8f2c-effcd62a7b5e" providerId="ADAL" clId="{F3F50C24-B04A-4FA0-B1E4-89B2B106AFB1}" dt="2024-10-15T16:32:10.835" v="245" actId="47"/>
        <pc:sldMkLst>
          <pc:docMk/>
          <pc:sldMk cId="3487634999" sldId="268"/>
        </pc:sldMkLst>
      </pc:sldChg>
      <pc:sldChg chg="del">
        <pc:chgData name="Javier Andres Luis Gonzalez" userId="9bfb70d5-126d-4793-8f2c-effcd62a7b5e" providerId="ADAL" clId="{F3F50C24-B04A-4FA0-B1E4-89B2B106AFB1}" dt="2024-10-15T16:32:12.860" v="246" actId="47"/>
        <pc:sldMkLst>
          <pc:docMk/>
          <pc:sldMk cId="1686028437" sldId="269"/>
        </pc:sldMkLst>
      </pc:sldChg>
      <pc:sldChg chg="del ord">
        <pc:chgData name="Javier Andres Luis Gonzalez" userId="9bfb70d5-126d-4793-8f2c-effcd62a7b5e" providerId="ADAL" clId="{F3F50C24-B04A-4FA0-B1E4-89B2B106AFB1}" dt="2024-10-15T18:26:05.230" v="1858" actId="47"/>
        <pc:sldMkLst>
          <pc:docMk/>
          <pc:sldMk cId="3161569350" sldId="270"/>
        </pc:sldMkLst>
      </pc:sldChg>
      <pc:sldChg chg="del ord">
        <pc:chgData name="Javier Andres Luis Gonzalez" userId="9bfb70d5-126d-4793-8f2c-effcd62a7b5e" providerId="ADAL" clId="{F3F50C24-B04A-4FA0-B1E4-89B2B106AFB1}" dt="2024-10-15T18:26:10.016" v="1859" actId="47"/>
        <pc:sldMkLst>
          <pc:docMk/>
          <pc:sldMk cId="1926650650" sldId="271"/>
        </pc:sldMkLst>
      </pc:sldChg>
      <pc:sldChg chg="del">
        <pc:chgData name="Javier Andres Luis Gonzalez" userId="9bfb70d5-126d-4793-8f2c-effcd62a7b5e" providerId="ADAL" clId="{F3F50C24-B04A-4FA0-B1E4-89B2B106AFB1}" dt="2024-10-15T16:32:18.878" v="247" actId="47"/>
        <pc:sldMkLst>
          <pc:docMk/>
          <pc:sldMk cId="3756404600" sldId="272"/>
        </pc:sldMkLst>
      </pc:sldChg>
      <pc:sldChg chg="del">
        <pc:chgData name="Javier Andres Luis Gonzalez" userId="9bfb70d5-126d-4793-8f2c-effcd62a7b5e" providerId="ADAL" clId="{F3F50C24-B04A-4FA0-B1E4-89B2B106AFB1}" dt="2024-10-15T16:32:20.979" v="248" actId="47"/>
        <pc:sldMkLst>
          <pc:docMk/>
          <pc:sldMk cId="703120879" sldId="273"/>
        </pc:sldMkLst>
      </pc:sldChg>
      <pc:sldChg chg="addSp delSp modSp mod ord">
        <pc:chgData name="Javier Andres Luis Gonzalez" userId="9bfb70d5-126d-4793-8f2c-effcd62a7b5e" providerId="ADAL" clId="{F3F50C24-B04A-4FA0-B1E4-89B2B106AFB1}" dt="2024-10-17T17:27:43.870" v="2522" actId="207"/>
        <pc:sldMkLst>
          <pc:docMk/>
          <pc:sldMk cId="1366992150" sldId="274"/>
        </pc:sldMkLst>
        <pc:spChg chg="add del">
          <ac:chgData name="Javier Andres Luis Gonzalez" userId="9bfb70d5-126d-4793-8f2c-effcd62a7b5e" providerId="ADAL" clId="{F3F50C24-B04A-4FA0-B1E4-89B2B106AFB1}" dt="2024-10-15T16:17:07.769" v="115" actId="478"/>
          <ac:spMkLst>
            <pc:docMk/>
            <pc:sldMk cId="1366992150" sldId="274"/>
            <ac:spMk id="2" creationId="{AE3CA28D-1B5C-11E8-6610-A43E0D2083E7}"/>
          </ac:spMkLst>
        </pc:spChg>
        <pc:spChg chg="add del mod">
          <ac:chgData name="Javier Andres Luis Gonzalez" userId="9bfb70d5-126d-4793-8f2c-effcd62a7b5e" providerId="ADAL" clId="{F3F50C24-B04A-4FA0-B1E4-89B2B106AFB1}" dt="2024-10-15T16:17:07.769" v="115" actId="478"/>
          <ac:spMkLst>
            <pc:docMk/>
            <pc:sldMk cId="1366992150" sldId="274"/>
            <ac:spMk id="3" creationId="{A17489FA-ACE5-6ACC-E5D9-7F9C2AC939FB}"/>
          </ac:spMkLst>
        </pc:spChg>
        <pc:spChg chg="del">
          <ac:chgData name="Javier Andres Luis Gonzalez" userId="9bfb70d5-126d-4793-8f2c-effcd62a7b5e" providerId="ADAL" clId="{F3F50C24-B04A-4FA0-B1E4-89B2B106AFB1}" dt="2024-10-15T16:10:25.831" v="86" actId="478"/>
          <ac:spMkLst>
            <pc:docMk/>
            <pc:sldMk cId="1366992150" sldId="274"/>
            <ac:spMk id="4" creationId="{C6CA54FE-80A9-B80A-0520-EE2DB1EBF785}"/>
          </ac:spMkLst>
        </pc:spChg>
        <pc:spChg chg="add del">
          <ac:chgData name="Javier Andres Luis Gonzalez" userId="9bfb70d5-126d-4793-8f2c-effcd62a7b5e" providerId="ADAL" clId="{F3F50C24-B04A-4FA0-B1E4-89B2B106AFB1}" dt="2024-10-15T16:17:07.769" v="115" actId="478"/>
          <ac:spMkLst>
            <pc:docMk/>
            <pc:sldMk cId="1366992150" sldId="274"/>
            <ac:spMk id="5" creationId="{8C628ED9-CA1C-8728-018D-9A447F8A7976}"/>
          </ac:spMkLst>
        </pc:spChg>
        <pc:spChg chg="add del">
          <ac:chgData name="Javier Andres Luis Gonzalez" userId="9bfb70d5-126d-4793-8f2c-effcd62a7b5e" providerId="ADAL" clId="{F3F50C24-B04A-4FA0-B1E4-89B2B106AFB1}" dt="2024-10-15T16:17:07.769" v="115" actId="478"/>
          <ac:spMkLst>
            <pc:docMk/>
            <pc:sldMk cId="1366992150" sldId="274"/>
            <ac:spMk id="6" creationId="{E6145F08-54B9-92EE-7145-EF0311A0C540}"/>
          </ac:spMkLst>
        </pc:spChg>
        <pc:spChg chg="mod">
          <ac:chgData name="Javier Andres Luis Gonzalez" userId="9bfb70d5-126d-4793-8f2c-effcd62a7b5e" providerId="ADAL" clId="{F3F50C24-B04A-4FA0-B1E4-89B2B106AFB1}" dt="2024-10-15T16:11:01.728" v="89"/>
          <ac:spMkLst>
            <pc:docMk/>
            <pc:sldMk cId="1366992150" sldId="274"/>
            <ac:spMk id="8" creationId="{CBE78368-1273-C3AC-9179-C587C9D73A26}"/>
          </ac:spMkLst>
        </pc:spChg>
        <pc:spChg chg="mod">
          <ac:chgData name="Javier Andres Luis Gonzalez" userId="9bfb70d5-126d-4793-8f2c-effcd62a7b5e" providerId="ADAL" clId="{F3F50C24-B04A-4FA0-B1E4-89B2B106AFB1}" dt="2024-10-15T16:11:01.728" v="89"/>
          <ac:spMkLst>
            <pc:docMk/>
            <pc:sldMk cId="1366992150" sldId="274"/>
            <ac:spMk id="9" creationId="{CF6909FD-E016-935D-E4C6-686DA70A7F0D}"/>
          </ac:spMkLst>
        </pc:spChg>
        <pc:spChg chg="mod">
          <ac:chgData name="Javier Andres Luis Gonzalez" userId="9bfb70d5-126d-4793-8f2c-effcd62a7b5e" providerId="ADAL" clId="{F3F50C24-B04A-4FA0-B1E4-89B2B106AFB1}" dt="2024-10-15T16:11:01.728" v="89"/>
          <ac:spMkLst>
            <pc:docMk/>
            <pc:sldMk cId="1366992150" sldId="274"/>
            <ac:spMk id="11" creationId="{B1F1099F-17B9-C895-FA2B-1C55419D9A34}"/>
          </ac:spMkLst>
        </pc:spChg>
        <pc:spChg chg="mod">
          <ac:chgData name="Javier Andres Luis Gonzalez" userId="9bfb70d5-126d-4793-8f2c-effcd62a7b5e" providerId="ADAL" clId="{F3F50C24-B04A-4FA0-B1E4-89B2B106AFB1}" dt="2024-10-15T16:11:01.728" v="89"/>
          <ac:spMkLst>
            <pc:docMk/>
            <pc:sldMk cId="1366992150" sldId="274"/>
            <ac:spMk id="12" creationId="{CEBC9659-02CB-2932-7C36-072285FE1036}"/>
          </ac:spMkLst>
        </pc:spChg>
        <pc:spChg chg="mod">
          <ac:chgData name="Javier Andres Luis Gonzalez" userId="9bfb70d5-126d-4793-8f2c-effcd62a7b5e" providerId="ADAL" clId="{F3F50C24-B04A-4FA0-B1E4-89B2B106AFB1}" dt="2024-10-15T16:11:01.728" v="89"/>
          <ac:spMkLst>
            <pc:docMk/>
            <pc:sldMk cId="1366992150" sldId="274"/>
            <ac:spMk id="14" creationId="{11214E89-093B-1C40-8020-9EAA13A0D6C8}"/>
          </ac:spMkLst>
        </pc:spChg>
        <pc:spChg chg="mod">
          <ac:chgData name="Javier Andres Luis Gonzalez" userId="9bfb70d5-126d-4793-8f2c-effcd62a7b5e" providerId="ADAL" clId="{F3F50C24-B04A-4FA0-B1E4-89B2B106AFB1}" dt="2024-10-15T16:11:01.728" v="89"/>
          <ac:spMkLst>
            <pc:docMk/>
            <pc:sldMk cId="1366992150" sldId="274"/>
            <ac:spMk id="15" creationId="{F000A046-36B9-8E65-3AAC-534C058315E8}"/>
          </ac:spMkLst>
        </pc:spChg>
        <pc:spChg chg="add mod">
          <ac:chgData name="Javier Andres Luis Gonzalez" userId="9bfb70d5-126d-4793-8f2c-effcd62a7b5e" providerId="ADAL" clId="{F3F50C24-B04A-4FA0-B1E4-89B2B106AFB1}" dt="2024-10-15T16:11:01.728" v="89"/>
          <ac:spMkLst>
            <pc:docMk/>
            <pc:sldMk cId="1366992150" sldId="274"/>
            <ac:spMk id="16" creationId="{7A0E4858-37FD-37DF-313F-8029D833BE89}"/>
          </ac:spMkLst>
        </pc:spChg>
        <pc:spChg chg="add mod">
          <ac:chgData name="Javier Andres Luis Gonzalez" userId="9bfb70d5-126d-4793-8f2c-effcd62a7b5e" providerId="ADAL" clId="{F3F50C24-B04A-4FA0-B1E4-89B2B106AFB1}" dt="2024-10-15T16:11:01.728" v="89"/>
          <ac:spMkLst>
            <pc:docMk/>
            <pc:sldMk cId="1366992150" sldId="274"/>
            <ac:spMk id="17" creationId="{8B087B8A-5827-0D93-1045-573DB8C3AC50}"/>
          </ac:spMkLst>
        </pc:spChg>
        <pc:spChg chg="add mod">
          <ac:chgData name="Javier Andres Luis Gonzalez" userId="9bfb70d5-126d-4793-8f2c-effcd62a7b5e" providerId="ADAL" clId="{F3F50C24-B04A-4FA0-B1E4-89B2B106AFB1}" dt="2024-10-15T16:11:01.728" v="89"/>
          <ac:spMkLst>
            <pc:docMk/>
            <pc:sldMk cId="1366992150" sldId="274"/>
            <ac:spMk id="18" creationId="{B3646FF9-EB49-D8CD-676A-9FE1490BDE39}"/>
          </ac:spMkLst>
        </pc:spChg>
        <pc:spChg chg="add mod">
          <ac:chgData name="Javier Andres Luis Gonzalez" userId="9bfb70d5-126d-4793-8f2c-effcd62a7b5e" providerId="ADAL" clId="{F3F50C24-B04A-4FA0-B1E4-89B2B106AFB1}" dt="2024-10-15T16:11:01.728" v="89"/>
          <ac:spMkLst>
            <pc:docMk/>
            <pc:sldMk cId="1366992150" sldId="274"/>
            <ac:spMk id="19" creationId="{8782C087-3777-64DC-AAAD-B733E9C4340F}"/>
          </ac:spMkLst>
        </pc:spChg>
        <pc:spChg chg="add mod">
          <ac:chgData name="Javier Andres Luis Gonzalez" userId="9bfb70d5-126d-4793-8f2c-effcd62a7b5e" providerId="ADAL" clId="{F3F50C24-B04A-4FA0-B1E4-89B2B106AFB1}" dt="2024-10-15T16:11:01.728" v="89"/>
          <ac:spMkLst>
            <pc:docMk/>
            <pc:sldMk cId="1366992150" sldId="274"/>
            <ac:spMk id="20" creationId="{539BA452-8B78-0754-0825-1771DB5FC783}"/>
          </ac:spMkLst>
        </pc:spChg>
        <pc:spChg chg="add mod">
          <ac:chgData name="Javier Andres Luis Gonzalez" userId="9bfb70d5-126d-4793-8f2c-effcd62a7b5e" providerId="ADAL" clId="{F3F50C24-B04A-4FA0-B1E4-89B2B106AFB1}" dt="2024-10-15T16:11:01.728" v="89"/>
          <ac:spMkLst>
            <pc:docMk/>
            <pc:sldMk cId="1366992150" sldId="274"/>
            <ac:spMk id="21" creationId="{191CAEF9-C475-3826-E116-E3D8A7861E40}"/>
          </ac:spMkLst>
        </pc:spChg>
        <pc:spChg chg="add mod">
          <ac:chgData name="Javier Andres Luis Gonzalez" userId="9bfb70d5-126d-4793-8f2c-effcd62a7b5e" providerId="ADAL" clId="{F3F50C24-B04A-4FA0-B1E4-89B2B106AFB1}" dt="2024-10-15T16:11:01.728" v="89"/>
          <ac:spMkLst>
            <pc:docMk/>
            <pc:sldMk cId="1366992150" sldId="274"/>
            <ac:spMk id="22" creationId="{7A6658DF-C57B-4E2D-51B9-48BB7B52007F}"/>
          </ac:spMkLst>
        </pc:spChg>
        <pc:spChg chg="mod">
          <ac:chgData name="Javier Andres Luis Gonzalez" userId="9bfb70d5-126d-4793-8f2c-effcd62a7b5e" providerId="ADAL" clId="{F3F50C24-B04A-4FA0-B1E4-89B2B106AFB1}" dt="2024-10-15T16:11:35.142" v="97"/>
          <ac:spMkLst>
            <pc:docMk/>
            <pc:sldMk cId="1366992150" sldId="274"/>
            <ac:spMk id="25" creationId="{2F5F4998-7804-536A-BC0C-9C329979495B}"/>
          </ac:spMkLst>
        </pc:spChg>
        <pc:spChg chg="mod">
          <ac:chgData name="Javier Andres Luis Gonzalez" userId="9bfb70d5-126d-4793-8f2c-effcd62a7b5e" providerId="ADAL" clId="{F3F50C24-B04A-4FA0-B1E4-89B2B106AFB1}" dt="2024-10-15T16:11:35.142" v="97"/>
          <ac:spMkLst>
            <pc:docMk/>
            <pc:sldMk cId="1366992150" sldId="274"/>
            <ac:spMk id="26" creationId="{44FF2AA4-2D9A-F7E8-859C-53FC51E58A2D}"/>
          </ac:spMkLst>
        </pc:spChg>
        <pc:spChg chg="mod">
          <ac:chgData name="Javier Andres Luis Gonzalez" userId="9bfb70d5-126d-4793-8f2c-effcd62a7b5e" providerId="ADAL" clId="{F3F50C24-B04A-4FA0-B1E4-89B2B106AFB1}" dt="2024-10-15T16:11:35.142" v="97"/>
          <ac:spMkLst>
            <pc:docMk/>
            <pc:sldMk cId="1366992150" sldId="274"/>
            <ac:spMk id="28" creationId="{2AA4720C-B24F-40BA-8569-328D2DE58214}"/>
          </ac:spMkLst>
        </pc:spChg>
        <pc:spChg chg="mod">
          <ac:chgData name="Javier Andres Luis Gonzalez" userId="9bfb70d5-126d-4793-8f2c-effcd62a7b5e" providerId="ADAL" clId="{F3F50C24-B04A-4FA0-B1E4-89B2B106AFB1}" dt="2024-10-15T16:11:35.142" v="97"/>
          <ac:spMkLst>
            <pc:docMk/>
            <pc:sldMk cId="1366992150" sldId="274"/>
            <ac:spMk id="29" creationId="{0BF85349-1CC0-A21C-9BBB-DCED28E0B6A3}"/>
          </ac:spMkLst>
        </pc:spChg>
        <pc:spChg chg="mod">
          <ac:chgData name="Javier Andres Luis Gonzalez" userId="9bfb70d5-126d-4793-8f2c-effcd62a7b5e" providerId="ADAL" clId="{F3F50C24-B04A-4FA0-B1E4-89B2B106AFB1}" dt="2024-10-15T16:11:35.142" v="97"/>
          <ac:spMkLst>
            <pc:docMk/>
            <pc:sldMk cId="1366992150" sldId="274"/>
            <ac:spMk id="31" creationId="{6706D1AD-82B6-A757-B874-841C00C83F3E}"/>
          </ac:spMkLst>
        </pc:spChg>
        <pc:spChg chg="mod">
          <ac:chgData name="Javier Andres Luis Gonzalez" userId="9bfb70d5-126d-4793-8f2c-effcd62a7b5e" providerId="ADAL" clId="{F3F50C24-B04A-4FA0-B1E4-89B2B106AFB1}" dt="2024-10-15T16:11:35.142" v="97"/>
          <ac:spMkLst>
            <pc:docMk/>
            <pc:sldMk cId="1366992150" sldId="274"/>
            <ac:spMk id="32" creationId="{FAFD1739-C624-B9CB-563C-DCF47E79D68B}"/>
          </ac:spMkLst>
        </pc:spChg>
        <pc:spChg chg="add mod">
          <ac:chgData name="Javier Andres Luis Gonzalez" userId="9bfb70d5-126d-4793-8f2c-effcd62a7b5e" providerId="ADAL" clId="{F3F50C24-B04A-4FA0-B1E4-89B2B106AFB1}" dt="2024-10-15T16:11:35.142" v="97"/>
          <ac:spMkLst>
            <pc:docMk/>
            <pc:sldMk cId="1366992150" sldId="274"/>
            <ac:spMk id="33" creationId="{39F1BDCA-9CDA-FBF0-9B7C-91AAAF0F7596}"/>
          </ac:spMkLst>
        </pc:spChg>
        <pc:spChg chg="add mod">
          <ac:chgData name="Javier Andres Luis Gonzalez" userId="9bfb70d5-126d-4793-8f2c-effcd62a7b5e" providerId="ADAL" clId="{F3F50C24-B04A-4FA0-B1E4-89B2B106AFB1}" dt="2024-10-15T16:11:35.142" v="97"/>
          <ac:spMkLst>
            <pc:docMk/>
            <pc:sldMk cId="1366992150" sldId="274"/>
            <ac:spMk id="34" creationId="{409FA86F-F713-59F8-0A24-DF05ED14F1E8}"/>
          </ac:spMkLst>
        </pc:spChg>
        <pc:spChg chg="add mod">
          <ac:chgData name="Javier Andres Luis Gonzalez" userId="9bfb70d5-126d-4793-8f2c-effcd62a7b5e" providerId="ADAL" clId="{F3F50C24-B04A-4FA0-B1E4-89B2B106AFB1}" dt="2024-10-15T16:11:35.142" v="97"/>
          <ac:spMkLst>
            <pc:docMk/>
            <pc:sldMk cId="1366992150" sldId="274"/>
            <ac:spMk id="35" creationId="{1C78D9D1-5F4D-4901-F4D8-D989999AE9BA}"/>
          </ac:spMkLst>
        </pc:spChg>
        <pc:spChg chg="add mod">
          <ac:chgData name="Javier Andres Luis Gonzalez" userId="9bfb70d5-126d-4793-8f2c-effcd62a7b5e" providerId="ADAL" clId="{F3F50C24-B04A-4FA0-B1E4-89B2B106AFB1}" dt="2024-10-15T16:11:35.142" v="97"/>
          <ac:spMkLst>
            <pc:docMk/>
            <pc:sldMk cId="1366992150" sldId="274"/>
            <ac:spMk id="36" creationId="{9E8FBFA2-F6EA-174C-328F-A5D78B45C02C}"/>
          </ac:spMkLst>
        </pc:spChg>
        <pc:spChg chg="add mod">
          <ac:chgData name="Javier Andres Luis Gonzalez" userId="9bfb70d5-126d-4793-8f2c-effcd62a7b5e" providerId="ADAL" clId="{F3F50C24-B04A-4FA0-B1E4-89B2B106AFB1}" dt="2024-10-15T16:11:35.142" v="97"/>
          <ac:spMkLst>
            <pc:docMk/>
            <pc:sldMk cId="1366992150" sldId="274"/>
            <ac:spMk id="37" creationId="{043DCAE1-14AA-B81B-547C-9182C0156D7F}"/>
          </ac:spMkLst>
        </pc:spChg>
        <pc:spChg chg="add mod">
          <ac:chgData name="Javier Andres Luis Gonzalez" userId="9bfb70d5-126d-4793-8f2c-effcd62a7b5e" providerId="ADAL" clId="{F3F50C24-B04A-4FA0-B1E4-89B2B106AFB1}" dt="2024-10-15T16:11:35.142" v="97"/>
          <ac:spMkLst>
            <pc:docMk/>
            <pc:sldMk cId="1366992150" sldId="274"/>
            <ac:spMk id="38" creationId="{5A51188C-90F4-FC26-F902-C259081B4041}"/>
          </ac:spMkLst>
        </pc:spChg>
        <pc:spChg chg="add mod">
          <ac:chgData name="Javier Andres Luis Gonzalez" userId="9bfb70d5-126d-4793-8f2c-effcd62a7b5e" providerId="ADAL" clId="{F3F50C24-B04A-4FA0-B1E4-89B2B106AFB1}" dt="2024-10-15T16:11:35.142" v="97"/>
          <ac:spMkLst>
            <pc:docMk/>
            <pc:sldMk cId="1366992150" sldId="274"/>
            <ac:spMk id="39" creationId="{28DD2AFB-8362-1A0E-13BB-AEEC636C0A57}"/>
          </ac:spMkLst>
        </pc:spChg>
        <pc:spChg chg="mod">
          <ac:chgData name="Javier Andres Luis Gonzalez" userId="9bfb70d5-126d-4793-8f2c-effcd62a7b5e" providerId="ADAL" clId="{F3F50C24-B04A-4FA0-B1E4-89B2B106AFB1}" dt="2024-10-15T16:11:48.670" v="98"/>
          <ac:spMkLst>
            <pc:docMk/>
            <pc:sldMk cId="1366992150" sldId="274"/>
            <ac:spMk id="41" creationId="{C439638D-8A27-0D2D-E928-27B318930B6B}"/>
          </ac:spMkLst>
        </pc:spChg>
        <pc:spChg chg="mod">
          <ac:chgData name="Javier Andres Luis Gonzalez" userId="9bfb70d5-126d-4793-8f2c-effcd62a7b5e" providerId="ADAL" clId="{F3F50C24-B04A-4FA0-B1E4-89B2B106AFB1}" dt="2024-10-15T16:11:48.670" v="98"/>
          <ac:spMkLst>
            <pc:docMk/>
            <pc:sldMk cId="1366992150" sldId="274"/>
            <ac:spMk id="42" creationId="{548EB4D1-F5E7-3777-D18D-034ACA025454}"/>
          </ac:spMkLst>
        </pc:spChg>
        <pc:spChg chg="mod">
          <ac:chgData name="Javier Andres Luis Gonzalez" userId="9bfb70d5-126d-4793-8f2c-effcd62a7b5e" providerId="ADAL" clId="{F3F50C24-B04A-4FA0-B1E4-89B2B106AFB1}" dt="2024-10-15T16:11:48.670" v="98"/>
          <ac:spMkLst>
            <pc:docMk/>
            <pc:sldMk cId="1366992150" sldId="274"/>
            <ac:spMk id="44" creationId="{F0304BE3-7A18-F817-ADFA-99BDBCAFA359}"/>
          </ac:spMkLst>
        </pc:spChg>
        <pc:spChg chg="mod">
          <ac:chgData name="Javier Andres Luis Gonzalez" userId="9bfb70d5-126d-4793-8f2c-effcd62a7b5e" providerId="ADAL" clId="{F3F50C24-B04A-4FA0-B1E4-89B2B106AFB1}" dt="2024-10-15T16:11:48.670" v="98"/>
          <ac:spMkLst>
            <pc:docMk/>
            <pc:sldMk cId="1366992150" sldId="274"/>
            <ac:spMk id="45" creationId="{3E205F69-DAE3-8980-B52C-25D21EBEDB92}"/>
          </ac:spMkLst>
        </pc:spChg>
        <pc:spChg chg="mod">
          <ac:chgData name="Javier Andres Luis Gonzalez" userId="9bfb70d5-126d-4793-8f2c-effcd62a7b5e" providerId="ADAL" clId="{F3F50C24-B04A-4FA0-B1E4-89B2B106AFB1}" dt="2024-10-15T16:11:48.670" v="98"/>
          <ac:spMkLst>
            <pc:docMk/>
            <pc:sldMk cId="1366992150" sldId="274"/>
            <ac:spMk id="47" creationId="{62350955-6EE3-83E8-CEBA-F47C0EF9D74D}"/>
          </ac:spMkLst>
        </pc:spChg>
        <pc:spChg chg="mod">
          <ac:chgData name="Javier Andres Luis Gonzalez" userId="9bfb70d5-126d-4793-8f2c-effcd62a7b5e" providerId="ADAL" clId="{F3F50C24-B04A-4FA0-B1E4-89B2B106AFB1}" dt="2024-10-15T16:11:48.670" v="98"/>
          <ac:spMkLst>
            <pc:docMk/>
            <pc:sldMk cId="1366992150" sldId="274"/>
            <ac:spMk id="48" creationId="{D73289C1-CD10-89A1-8CE9-F3859059C44D}"/>
          </ac:spMkLst>
        </pc:spChg>
        <pc:spChg chg="add mod">
          <ac:chgData name="Javier Andres Luis Gonzalez" userId="9bfb70d5-126d-4793-8f2c-effcd62a7b5e" providerId="ADAL" clId="{F3F50C24-B04A-4FA0-B1E4-89B2B106AFB1}" dt="2024-10-15T16:13:17.012" v="110" actId="14100"/>
          <ac:spMkLst>
            <pc:docMk/>
            <pc:sldMk cId="1366992150" sldId="274"/>
            <ac:spMk id="49" creationId="{C050ECFD-A74C-4C8E-2CBC-1722C86BDD9C}"/>
          </ac:spMkLst>
        </pc:spChg>
        <pc:spChg chg="add mod">
          <ac:chgData name="Javier Andres Luis Gonzalez" userId="9bfb70d5-126d-4793-8f2c-effcd62a7b5e" providerId="ADAL" clId="{F3F50C24-B04A-4FA0-B1E4-89B2B106AFB1}" dt="2024-10-15T16:13:17.012" v="110" actId="14100"/>
          <ac:spMkLst>
            <pc:docMk/>
            <pc:sldMk cId="1366992150" sldId="274"/>
            <ac:spMk id="50" creationId="{1C7E57FF-E581-AFFB-28AC-C4E80C01A6C9}"/>
          </ac:spMkLst>
        </pc:spChg>
        <pc:spChg chg="add mod">
          <ac:chgData name="Javier Andres Luis Gonzalez" userId="9bfb70d5-126d-4793-8f2c-effcd62a7b5e" providerId="ADAL" clId="{F3F50C24-B04A-4FA0-B1E4-89B2B106AFB1}" dt="2024-10-15T16:13:17.012" v="110" actId="14100"/>
          <ac:spMkLst>
            <pc:docMk/>
            <pc:sldMk cId="1366992150" sldId="274"/>
            <ac:spMk id="51" creationId="{D4E33EE7-8B09-4BC8-5E7A-C993AD5060F9}"/>
          </ac:spMkLst>
        </pc:spChg>
        <pc:spChg chg="add mod">
          <ac:chgData name="Javier Andres Luis Gonzalez" userId="9bfb70d5-126d-4793-8f2c-effcd62a7b5e" providerId="ADAL" clId="{F3F50C24-B04A-4FA0-B1E4-89B2B106AFB1}" dt="2024-10-15T16:13:17.012" v="110" actId="14100"/>
          <ac:spMkLst>
            <pc:docMk/>
            <pc:sldMk cId="1366992150" sldId="274"/>
            <ac:spMk id="52" creationId="{5D8A47A7-6B47-2B7D-DDC9-83C8C6ADB8AF}"/>
          </ac:spMkLst>
        </pc:spChg>
        <pc:spChg chg="add mod">
          <ac:chgData name="Javier Andres Luis Gonzalez" userId="9bfb70d5-126d-4793-8f2c-effcd62a7b5e" providerId="ADAL" clId="{F3F50C24-B04A-4FA0-B1E4-89B2B106AFB1}" dt="2024-10-15T16:13:17.012" v="110" actId="14100"/>
          <ac:spMkLst>
            <pc:docMk/>
            <pc:sldMk cId="1366992150" sldId="274"/>
            <ac:spMk id="53" creationId="{40A4CFCB-9B84-C3D8-63A2-F33D60969191}"/>
          </ac:spMkLst>
        </pc:spChg>
        <pc:spChg chg="add mod">
          <ac:chgData name="Javier Andres Luis Gonzalez" userId="9bfb70d5-126d-4793-8f2c-effcd62a7b5e" providerId="ADAL" clId="{F3F50C24-B04A-4FA0-B1E4-89B2B106AFB1}" dt="2024-10-15T16:13:17.012" v="110" actId="14100"/>
          <ac:spMkLst>
            <pc:docMk/>
            <pc:sldMk cId="1366992150" sldId="274"/>
            <ac:spMk id="54" creationId="{F550A195-03F1-C78F-25E9-E24495293646}"/>
          </ac:spMkLst>
        </pc:spChg>
        <pc:spChg chg="add mod">
          <ac:chgData name="Javier Andres Luis Gonzalez" userId="9bfb70d5-126d-4793-8f2c-effcd62a7b5e" providerId="ADAL" clId="{F3F50C24-B04A-4FA0-B1E4-89B2B106AFB1}" dt="2024-10-15T16:13:17.012" v="110" actId="14100"/>
          <ac:spMkLst>
            <pc:docMk/>
            <pc:sldMk cId="1366992150" sldId="274"/>
            <ac:spMk id="55" creationId="{4FDEE79D-43AA-5A13-DE2F-9640B60418B6}"/>
          </ac:spMkLst>
        </pc:spChg>
        <pc:spChg chg="mod">
          <ac:chgData name="Javier Andres Luis Gonzalez" userId="9bfb70d5-126d-4793-8f2c-effcd62a7b5e" providerId="ADAL" clId="{F3F50C24-B04A-4FA0-B1E4-89B2B106AFB1}" dt="2024-10-15T16:13:24.531" v="111"/>
          <ac:spMkLst>
            <pc:docMk/>
            <pc:sldMk cId="1366992150" sldId="274"/>
            <ac:spMk id="57" creationId="{437E017F-C442-A88B-4C70-C041B055D245}"/>
          </ac:spMkLst>
        </pc:spChg>
        <pc:spChg chg="mod">
          <ac:chgData name="Javier Andres Luis Gonzalez" userId="9bfb70d5-126d-4793-8f2c-effcd62a7b5e" providerId="ADAL" clId="{F3F50C24-B04A-4FA0-B1E4-89B2B106AFB1}" dt="2024-10-15T16:13:24.531" v="111"/>
          <ac:spMkLst>
            <pc:docMk/>
            <pc:sldMk cId="1366992150" sldId="274"/>
            <ac:spMk id="58" creationId="{8DAE7312-B88B-08F0-A571-004673359BAA}"/>
          </ac:spMkLst>
        </pc:spChg>
        <pc:spChg chg="mod">
          <ac:chgData name="Javier Andres Luis Gonzalez" userId="9bfb70d5-126d-4793-8f2c-effcd62a7b5e" providerId="ADAL" clId="{F3F50C24-B04A-4FA0-B1E4-89B2B106AFB1}" dt="2024-10-15T16:13:24.531" v="111"/>
          <ac:spMkLst>
            <pc:docMk/>
            <pc:sldMk cId="1366992150" sldId="274"/>
            <ac:spMk id="60" creationId="{B5464D56-2C71-D0E4-61F6-8B55EDF389F7}"/>
          </ac:spMkLst>
        </pc:spChg>
        <pc:spChg chg="mod">
          <ac:chgData name="Javier Andres Luis Gonzalez" userId="9bfb70d5-126d-4793-8f2c-effcd62a7b5e" providerId="ADAL" clId="{F3F50C24-B04A-4FA0-B1E4-89B2B106AFB1}" dt="2024-10-15T16:13:24.531" v="111"/>
          <ac:spMkLst>
            <pc:docMk/>
            <pc:sldMk cId="1366992150" sldId="274"/>
            <ac:spMk id="61" creationId="{BFACADF5-2CB5-0DB7-FF20-955DCFD780D3}"/>
          </ac:spMkLst>
        </pc:spChg>
        <pc:spChg chg="mod">
          <ac:chgData name="Javier Andres Luis Gonzalez" userId="9bfb70d5-126d-4793-8f2c-effcd62a7b5e" providerId="ADAL" clId="{F3F50C24-B04A-4FA0-B1E4-89B2B106AFB1}" dt="2024-10-15T16:13:24.531" v="111"/>
          <ac:spMkLst>
            <pc:docMk/>
            <pc:sldMk cId="1366992150" sldId="274"/>
            <ac:spMk id="63" creationId="{0B6FC99B-5C48-60F2-3779-BDBFB4FA4D5A}"/>
          </ac:spMkLst>
        </pc:spChg>
        <pc:spChg chg="mod">
          <ac:chgData name="Javier Andres Luis Gonzalez" userId="9bfb70d5-126d-4793-8f2c-effcd62a7b5e" providerId="ADAL" clId="{F3F50C24-B04A-4FA0-B1E4-89B2B106AFB1}" dt="2024-10-15T16:13:24.531" v="111"/>
          <ac:spMkLst>
            <pc:docMk/>
            <pc:sldMk cId="1366992150" sldId="274"/>
            <ac:spMk id="64" creationId="{56E9CC58-6F93-85C5-6179-E7ADC9F1988E}"/>
          </ac:spMkLst>
        </pc:spChg>
        <pc:spChg chg="add mod">
          <ac:chgData name="Javier Andres Luis Gonzalez" userId="9bfb70d5-126d-4793-8f2c-effcd62a7b5e" providerId="ADAL" clId="{F3F50C24-B04A-4FA0-B1E4-89B2B106AFB1}" dt="2024-10-15T16:13:24.531" v="111"/>
          <ac:spMkLst>
            <pc:docMk/>
            <pc:sldMk cId="1366992150" sldId="274"/>
            <ac:spMk id="65" creationId="{62C064EE-6316-D4D9-56A4-D655C1263C0A}"/>
          </ac:spMkLst>
        </pc:spChg>
        <pc:spChg chg="add mod">
          <ac:chgData name="Javier Andres Luis Gonzalez" userId="9bfb70d5-126d-4793-8f2c-effcd62a7b5e" providerId="ADAL" clId="{F3F50C24-B04A-4FA0-B1E4-89B2B106AFB1}" dt="2024-10-15T16:13:24.531" v="111"/>
          <ac:spMkLst>
            <pc:docMk/>
            <pc:sldMk cId="1366992150" sldId="274"/>
            <ac:spMk id="66" creationId="{9A44959F-9770-8D31-E355-602F81094DF8}"/>
          </ac:spMkLst>
        </pc:spChg>
        <pc:spChg chg="add mod">
          <ac:chgData name="Javier Andres Luis Gonzalez" userId="9bfb70d5-126d-4793-8f2c-effcd62a7b5e" providerId="ADAL" clId="{F3F50C24-B04A-4FA0-B1E4-89B2B106AFB1}" dt="2024-10-15T16:13:24.531" v="111"/>
          <ac:spMkLst>
            <pc:docMk/>
            <pc:sldMk cId="1366992150" sldId="274"/>
            <ac:spMk id="67" creationId="{1F776B6D-B22F-786E-5DD9-167EA3D44AA9}"/>
          </ac:spMkLst>
        </pc:spChg>
        <pc:spChg chg="add mod">
          <ac:chgData name="Javier Andres Luis Gonzalez" userId="9bfb70d5-126d-4793-8f2c-effcd62a7b5e" providerId="ADAL" clId="{F3F50C24-B04A-4FA0-B1E4-89B2B106AFB1}" dt="2024-10-15T16:13:24.531" v="111"/>
          <ac:spMkLst>
            <pc:docMk/>
            <pc:sldMk cId="1366992150" sldId="274"/>
            <ac:spMk id="68" creationId="{D92E8A5B-5F78-FAED-1071-FE66A33CAE8A}"/>
          </ac:spMkLst>
        </pc:spChg>
        <pc:spChg chg="add mod">
          <ac:chgData name="Javier Andres Luis Gonzalez" userId="9bfb70d5-126d-4793-8f2c-effcd62a7b5e" providerId="ADAL" clId="{F3F50C24-B04A-4FA0-B1E4-89B2B106AFB1}" dt="2024-10-15T16:13:24.531" v="111"/>
          <ac:spMkLst>
            <pc:docMk/>
            <pc:sldMk cId="1366992150" sldId="274"/>
            <ac:spMk id="69" creationId="{5F8F30DD-535E-7AE8-BE78-EA5F0BC0FA1D}"/>
          </ac:spMkLst>
        </pc:spChg>
        <pc:spChg chg="add mod">
          <ac:chgData name="Javier Andres Luis Gonzalez" userId="9bfb70d5-126d-4793-8f2c-effcd62a7b5e" providerId="ADAL" clId="{F3F50C24-B04A-4FA0-B1E4-89B2B106AFB1}" dt="2024-10-15T16:13:24.531" v="111"/>
          <ac:spMkLst>
            <pc:docMk/>
            <pc:sldMk cId="1366992150" sldId="274"/>
            <ac:spMk id="70" creationId="{7FA22012-476B-3FCE-4E0D-293629059A08}"/>
          </ac:spMkLst>
        </pc:spChg>
        <pc:spChg chg="add mod">
          <ac:chgData name="Javier Andres Luis Gonzalez" userId="9bfb70d5-126d-4793-8f2c-effcd62a7b5e" providerId="ADAL" clId="{F3F50C24-B04A-4FA0-B1E4-89B2B106AFB1}" dt="2024-10-15T16:13:24.531" v="111"/>
          <ac:spMkLst>
            <pc:docMk/>
            <pc:sldMk cId="1366992150" sldId="274"/>
            <ac:spMk id="71" creationId="{190DFA86-AD5B-5AFF-BBCC-C6E49D34BCAA}"/>
          </ac:spMkLst>
        </pc:spChg>
        <pc:spChg chg="add mod">
          <ac:chgData name="Javier Andres Luis Gonzalez" userId="9bfb70d5-126d-4793-8f2c-effcd62a7b5e" providerId="ADAL" clId="{F3F50C24-B04A-4FA0-B1E4-89B2B106AFB1}" dt="2024-10-15T16:13:30.025" v="112"/>
          <ac:spMkLst>
            <pc:docMk/>
            <pc:sldMk cId="1366992150" sldId="274"/>
            <ac:spMk id="72" creationId="{4CE12A7D-E0F7-98A0-AD1A-732DD4F6C0F8}"/>
          </ac:spMkLst>
        </pc:spChg>
        <pc:spChg chg="mod">
          <ac:chgData name="Javier Andres Luis Gonzalez" userId="9bfb70d5-126d-4793-8f2c-effcd62a7b5e" providerId="ADAL" clId="{F3F50C24-B04A-4FA0-B1E4-89B2B106AFB1}" dt="2024-10-15T16:18:01.963" v="118"/>
          <ac:spMkLst>
            <pc:docMk/>
            <pc:sldMk cId="1366992150" sldId="274"/>
            <ac:spMk id="77" creationId="{085D801D-1984-C95E-47FF-58EADA6DAC8B}"/>
          </ac:spMkLst>
        </pc:spChg>
        <pc:spChg chg="mod">
          <ac:chgData name="Javier Andres Luis Gonzalez" userId="9bfb70d5-126d-4793-8f2c-effcd62a7b5e" providerId="ADAL" clId="{F3F50C24-B04A-4FA0-B1E4-89B2B106AFB1}" dt="2024-10-15T16:18:01.963" v="118"/>
          <ac:spMkLst>
            <pc:docMk/>
            <pc:sldMk cId="1366992150" sldId="274"/>
            <ac:spMk id="78" creationId="{1155B6D7-201B-9EE3-0181-508310B8BEF0}"/>
          </ac:spMkLst>
        </pc:spChg>
        <pc:spChg chg="mod">
          <ac:chgData name="Javier Andres Luis Gonzalez" userId="9bfb70d5-126d-4793-8f2c-effcd62a7b5e" providerId="ADAL" clId="{F3F50C24-B04A-4FA0-B1E4-89B2B106AFB1}" dt="2024-10-15T16:18:01.963" v="118"/>
          <ac:spMkLst>
            <pc:docMk/>
            <pc:sldMk cId="1366992150" sldId="274"/>
            <ac:spMk id="80" creationId="{2A7EB2D8-1953-E918-7511-3FC02C2961D6}"/>
          </ac:spMkLst>
        </pc:spChg>
        <pc:spChg chg="mod">
          <ac:chgData name="Javier Andres Luis Gonzalez" userId="9bfb70d5-126d-4793-8f2c-effcd62a7b5e" providerId="ADAL" clId="{F3F50C24-B04A-4FA0-B1E4-89B2B106AFB1}" dt="2024-10-15T16:18:01.963" v="118"/>
          <ac:spMkLst>
            <pc:docMk/>
            <pc:sldMk cId="1366992150" sldId="274"/>
            <ac:spMk id="81" creationId="{5FB6EEBC-8B4C-CD64-8AE8-E92938402684}"/>
          </ac:spMkLst>
        </pc:spChg>
        <pc:spChg chg="mod">
          <ac:chgData name="Javier Andres Luis Gonzalez" userId="9bfb70d5-126d-4793-8f2c-effcd62a7b5e" providerId="ADAL" clId="{F3F50C24-B04A-4FA0-B1E4-89B2B106AFB1}" dt="2024-10-15T16:18:01.963" v="118"/>
          <ac:spMkLst>
            <pc:docMk/>
            <pc:sldMk cId="1366992150" sldId="274"/>
            <ac:spMk id="83" creationId="{C9F42C8C-7E4B-334D-40A1-34E528C31CA2}"/>
          </ac:spMkLst>
        </pc:spChg>
        <pc:spChg chg="mod">
          <ac:chgData name="Javier Andres Luis Gonzalez" userId="9bfb70d5-126d-4793-8f2c-effcd62a7b5e" providerId="ADAL" clId="{F3F50C24-B04A-4FA0-B1E4-89B2B106AFB1}" dt="2024-10-15T16:18:01.963" v="118"/>
          <ac:spMkLst>
            <pc:docMk/>
            <pc:sldMk cId="1366992150" sldId="274"/>
            <ac:spMk id="84" creationId="{836FBBD4-22EE-C0DF-2E08-920516644E63}"/>
          </ac:spMkLst>
        </pc:spChg>
        <pc:spChg chg="add mod">
          <ac:chgData name="Javier Andres Luis Gonzalez" userId="9bfb70d5-126d-4793-8f2c-effcd62a7b5e" providerId="ADAL" clId="{F3F50C24-B04A-4FA0-B1E4-89B2B106AFB1}" dt="2024-10-15T16:18:01.963" v="118"/>
          <ac:spMkLst>
            <pc:docMk/>
            <pc:sldMk cId="1366992150" sldId="274"/>
            <ac:spMk id="85" creationId="{99BFA478-40CF-4707-DB17-9535368BA930}"/>
          </ac:spMkLst>
        </pc:spChg>
        <pc:spChg chg="add mod">
          <ac:chgData name="Javier Andres Luis Gonzalez" userId="9bfb70d5-126d-4793-8f2c-effcd62a7b5e" providerId="ADAL" clId="{F3F50C24-B04A-4FA0-B1E4-89B2B106AFB1}" dt="2024-10-15T16:18:01.963" v="118"/>
          <ac:spMkLst>
            <pc:docMk/>
            <pc:sldMk cId="1366992150" sldId="274"/>
            <ac:spMk id="86" creationId="{22E7600C-6D68-57E7-3D7B-DC2469C4FCA4}"/>
          </ac:spMkLst>
        </pc:spChg>
        <pc:spChg chg="add mod">
          <ac:chgData name="Javier Andres Luis Gonzalez" userId="9bfb70d5-126d-4793-8f2c-effcd62a7b5e" providerId="ADAL" clId="{F3F50C24-B04A-4FA0-B1E4-89B2B106AFB1}" dt="2024-10-15T16:18:01.963" v="118"/>
          <ac:spMkLst>
            <pc:docMk/>
            <pc:sldMk cId="1366992150" sldId="274"/>
            <ac:spMk id="87" creationId="{A8F20B71-D635-0711-D37D-A3B9340626F2}"/>
          </ac:spMkLst>
        </pc:spChg>
        <pc:spChg chg="add mod">
          <ac:chgData name="Javier Andres Luis Gonzalez" userId="9bfb70d5-126d-4793-8f2c-effcd62a7b5e" providerId="ADAL" clId="{F3F50C24-B04A-4FA0-B1E4-89B2B106AFB1}" dt="2024-10-15T16:18:01.963" v="118"/>
          <ac:spMkLst>
            <pc:docMk/>
            <pc:sldMk cId="1366992150" sldId="274"/>
            <ac:spMk id="88" creationId="{FA043A8E-5B93-8D25-99BB-9FFAFCD1D22A}"/>
          </ac:spMkLst>
        </pc:spChg>
        <pc:spChg chg="del mod topLvl">
          <ac:chgData name="Javier Andres Luis Gonzalez" userId="9bfb70d5-126d-4793-8f2c-effcd62a7b5e" providerId="ADAL" clId="{F3F50C24-B04A-4FA0-B1E4-89B2B106AFB1}" dt="2024-10-15T16:36:58.625" v="290" actId="478"/>
          <ac:spMkLst>
            <pc:docMk/>
            <pc:sldMk cId="1366992150" sldId="274"/>
            <ac:spMk id="90" creationId="{9BE72B41-D250-9B30-91C5-1D09C80D17CA}"/>
          </ac:spMkLst>
        </pc:spChg>
        <pc:spChg chg="add del mod topLvl">
          <ac:chgData name="Javier Andres Luis Gonzalez" userId="9bfb70d5-126d-4793-8f2c-effcd62a7b5e" providerId="ADAL" clId="{F3F50C24-B04A-4FA0-B1E4-89B2B106AFB1}" dt="2024-10-15T16:45:34.312" v="391" actId="478"/>
          <ac:spMkLst>
            <pc:docMk/>
            <pc:sldMk cId="1366992150" sldId="274"/>
            <ac:spMk id="91" creationId="{E8DE8C8E-B447-32D1-6440-7E26FE3EAC14}"/>
          </ac:spMkLst>
        </pc:spChg>
        <pc:spChg chg="del mod topLvl">
          <ac:chgData name="Javier Andres Luis Gonzalez" userId="9bfb70d5-126d-4793-8f2c-effcd62a7b5e" providerId="ADAL" clId="{F3F50C24-B04A-4FA0-B1E4-89B2B106AFB1}" dt="2024-10-15T16:35:58.591" v="273" actId="478"/>
          <ac:spMkLst>
            <pc:docMk/>
            <pc:sldMk cId="1366992150" sldId="274"/>
            <ac:spMk id="93" creationId="{994BE5A2-0CD4-CD5A-307A-EF1B6957B7FD}"/>
          </ac:spMkLst>
        </pc:spChg>
        <pc:spChg chg="add del mod topLvl">
          <ac:chgData name="Javier Andres Luis Gonzalez" userId="9bfb70d5-126d-4793-8f2c-effcd62a7b5e" providerId="ADAL" clId="{F3F50C24-B04A-4FA0-B1E4-89B2B106AFB1}" dt="2024-10-15T16:45:32.670" v="390" actId="478"/>
          <ac:spMkLst>
            <pc:docMk/>
            <pc:sldMk cId="1366992150" sldId="274"/>
            <ac:spMk id="94" creationId="{81CA0749-81AD-CB59-BDB8-CD14A01BBEE8}"/>
          </ac:spMkLst>
        </pc:spChg>
        <pc:spChg chg="del mod topLvl">
          <ac:chgData name="Javier Andres Luis Gonzalez" userId="9bfb70d5-126d-4793-8f2c-effcd62a7b5e" providerId="ADAL" clId="{F3F50C24-B04A-4FA0-B1E4-89B2B106AFB1}" dt="2024-10-15T16:36:11.275" v="277" actId="478"/>
          <ac:spMkLst>
            <pc:docMk/>
            <pc:sldMk cId="1366992150" sldId="274"/>
            <ac:spMk id="96" creationId="{AA76598A-A648-E67B-5F62-BBA83AE25B60}"/>
          </ac:spMkLst>
        </pc:spChg>
        <pc:spChg chg="del mod topLvl">
          <ac:chgData name="Javier Andres Luis Gonzalez" userId="9bfb70d5-126d-4793-8f2c-effcd62a7b5e" providerId="ADAL" clId="{F3F50C24-B04A-4FA0-B1E4-89B2B106AFB1}" dt="2024-10-15T16:45:29.069" v="388" actId="478"/>
          <ac:spMkLst>
            <pc:docMk/>
            <pc:sldMk cId="1366992150" sldId="274"/>
            <ac:spMk id="97" creationId="{21638CA2-5A6D-70F4-D133-5C010DF52DDA}"/>
          </ac:spMkLst>
        </pc:spChg>
        <pc:spChg chg="add del mod">
          <ac:chgData name="Javier Andres Luis Gonzalez" userId="9bfb70d5-126d-4793-8f2c-effcd62a7b5e" providerId="ADAL" clId="{F3F50C24-B04A-4FA0-B1E4-89B2B106AFB1}" dt="2024-10-15T16:47:26.187" v="437"/>
          <ac:spMkLst>
            <pc:docMk/>
            <pc:sldMk cId="1366992150" sldId="274"/>
            <ac:spMk id="98" creationId="{C0ADB76E-13C0-9E75-EE21-829B561A9FC2}"/>
          </ac:spMkLst>
        </pc:spChg>
        <pc:spChg chg="add del mod">
          <ac:chgData name="Javier Andres Luis Gonzalez" userId="9bfb70d5-126d-4793-8f2c-effcd62a7b5e" providerId="ADAL" clId="{F3F50C24-B04A-4FA0-B1E4-89B2B106AFB1}" dt="2024-10-15T16:47:41.428" v="441" actId="478"/>
          <ac:spMkLst>
            <pc:docMk/>
            <pc:sldMk cId="1366992150" sldId="274"/>
            <ac:spMk id="99" creationId="{30B18D94-996D-545E-5C38-4AC2A5AD62DB}"/>
          </ac:spMkLst>
        </pc:spChg>
        <pc:spChg chg="add del mod">
          <ac:chgData name="Javier Andres Luis Gonzalez" userId="9bfb70d5-126d-4793-8f2c-effcd62a7b5e" providerId="ADAL" clId="{F3F50C24-B04A-4FA0-B1E4-89B2B106AFB1}" dt="2024-10-15T16:47:41.428" v="441" actId="478"/>
          <ac:spMkLst>
            <pc:docMk/>
            <pc:sldMk cId="1366992150" sldId="274"/>
            <ac:spMk id="100" creationId="{06A337AE-DE45-8C37-0E78-A9985CEF5BF2}"/>
          </ac:spMkLst>
        </pc:spChg>
        <pc:spChg chg="add del mod">
          <ac:chgData name="Javier Andres Luis Gonzalez" userId="9bfb70d5-126d-4793-8f2c-effcd62a7b5e" providerId="ADAL" clId="{F3F50C24-B04A-4FA0-B1E4-89B2B106AFB1}" dt="2024-10-15T16:51:21.293" v="490" actId="478"/>
          <ac:spMkLst>
            <pc:docMk/>
            <pc:sldMk cId="1366992150" sldId="274"/>
            <ac:spMk id="101" creationId="{C1BC8F3F-DD07-323D-7E87-388DAF28DC21}"/>
          </ac:spMkLst>
        </pc:spChg>
        <pc:spChg chg="add mod">
          <ac:chgData name="Javier Andres Luis Gonzalez" userId="9bfb70d5-126d-4793-8f2c-effcd62a7b5e" providerId="ADAL" clId="{F3F50C24-B04A-4FA0-B1E4-89B2B106AFB1}" dt="2024-10-15T16:52:35.063" v="497" actId="1076"/>
          <ac:spMkLst>
            <pc:docMk/>
            <pc:sldMk cId="1366992150" sldId="274"/>
            <ac:spMk id="102" creationId="{68850EAD-008D-B803-4EC9-14DF5A8F7B77}"/>
          </ac:spMkLst>
        </pc:spChg>
        <pc:spChg chg="add mod">
          <ac:chgData name="Javier Andres Luis Gonzalez" userId="9bfb70d5-126d-4793-8f2c-effcd62a7b5e" providerId="ADAL" clId="{F3F50C24-B04A-4FA0-B1E4-89B2B106AFB1}" dt="2024-10-15T16:52:35.063" v="497" actId="1076"/>
          <ac:spMkLst>
            <pc:docMk/>
            <pc:sldMk cId="1366992150" sldId="274"/>
            <ac:spMk id="103" creationId="{F5A1C1B1-A2B8-F0CF-D8E5-E07AAB928D46}"/>
          </ac:spMkLst>
        </pc:spChg>
        <pc:spChg chg="add mod">
          <ac:chgData name="Javier Andres Luis Gonzalez" userId="9bfb70d5-126d-4793-8f2c-effcd62a7b5e" providerId="ADAL" clId="{F3F50C24-B04A-4FA0-B1E4-89B2B106AFB1}" dt="2024-10-15T16:52:35.063" v="497" actId="1076"/>
          <ac:spMkLst>
            <pc:docMk/>
            <pc:sldMk cId="1366992150" sldId="274"/>
            <ac:spMk id="104" creationId="{83EEA300-49F1-21B7-D0C3-966014A18B07}"/>
          </ac:spMkLst>
        </pc:spChg>
        <pc:spChg chg="add mod">
          <ac:chgData name="Javier Andres Luis Gonzalez" userId="9bfb70d5-126d-4793-8f2c-effcd62a7b5e" providerId="ADAL" clId="{F3F50C24-B04A-4FA0-B1E4-89B2B106AFB1}" dt="2024-10-15T16:50:45.097" v="461" actId="1076"/>
          <ac:spMkLst>
            <pc:docMk/>
            <pc:sldMk cId="1366992150" sldId="274"/>
            <ac:spMk id="105" creationId="{150BA402-21A6-C82B-5929-AD323AEB7FF9}"/>
          </ac:spMkLst>
        </pc:spChg>
        <pc:spChg chg="add mod">
          <ac:chgData name="Javier Andres Luis Gonzalez" userId="9bfb70d5-126d-4793-8f2c-effcd62a7b5e" providerId="ADAL" clId="{F3F50C24-B04A-4FA0-B1E4-89B2B106AFB1}" dt="2024-10-15T16:50:15.993" v="458" actId="1076"/>
          <ac:spMkLst>
            <pc:docMk/>
            <pc:sldMk cId="1366992150" sldId="274"/>
            <ac:spMk id="106" creationId="{28583856-3BA3-7B11-5F8D-8249543682DA}"/>
          </ac:spMkLst>
        </pc:spChg>
        <pc:spChg chg="add mod">
          <ac:chgData name="Javier Andres Luis Gonzalez" userId="9bfb70d5-126d-4793-8f2c-effcd62a7b5e" providerId="ADAL" clId="{F3F50C24-B04A-4FA0-B1E4-89B2B106AFB1}" dt="2024-10-15T16:50:33.820" v="460" actId="1076"/>
          <ac:spMkLst>
            <pc:docMk/>
            <pc:sldMk cId="1366992150" sldId="274"/>
            <ac:spMk id="107" creationId="{7F5C7E4A-3959-6878-83B3-15F1AEA96B3D}"/>
          </ac:spMkLst>
        </pc:spChg>
        <pc:spChg chg="add del mod ord">
          <ac:chgData name="Javier Andres Luis Gonzalez" userId="9bfb70d5-126d-4793-8f2c-effcd62a7b5e" providerId="ADAL" clId="{F3F50C24-B04A-4FA0-B1E4-89B2B106AFB1}" dt="2024-10-15T16:43:54.177" v="378" actId="478"/>
          <ac:spMkLst>
            <pc:docMk/>
            <pc:sldMk cId="1366992150" sldId="274"/>
            <ac:spMk id="108" creationId="{FDFA00F1-57D5-A56F-062C-2F2EDD93AAF2}"/>
          </ac:spMkLst>
        </pc:spChg>
        <pc:spChg chg="add del mod">
          <ac:chgData name="Javier Andres Luis Gonzalez" userId="9bfb70d5-126d-4793-8f2c-effcd62a7b5e" providerId="ADAL" clId="{F3F50C24-B04A-4FA0-B1E4-89B2B106AFB1}" dt="2024-10-15T16:45:22.785" v="387" actId="478"/>
          <ac:spMkLst>
            <pc:docMk/>
            <pc:sldMk cId="1366992150" sldId="274"/>
            <ac:spMk id="109" creationId="{765ACD03-5D69-6944-63A5-1820D3216DBD}"/>
          </ac:spMkLst>
        </pc:spChg>
        <pc:spChg chg="add mod">
          <ac:chgData name="Javier Andres Luis Gonzalez" userId="9bfb70d5-126d-4793-8f2c-effcd62a7b5e" providerId="ADAL" clId="{F3F50C24-B04A-4FA0-B1E4-89B2B106AFB1}" dt="2024-10-15T16:52:35.063" v="497" actId="1076"/>
          <ac:spMkLst>
            <pc:docMk/>
            <pc:sldMk cId="1366992150" sldId="274"/>
            <ac:spMk id="110" creationId="{6F21D74B-B26D-2D15-AA98-3EA399723C34}"/>
          </ac:spMkLst>
        </pc:spChg>
        <pc:spChg chg="add mod">
          <ac:chgData name="Javier Andres Luis Gonzalez" userId="9bfb70d5-126d-4793-8f2c-effcd62a7b5e" providerId="ADAL" clId="{F3F50C24-B04A-4FA0-B1E4-89B2B106AFB1}" dt="2024-10-15T16:52:35.063" v="497" actId="1076"/>
          <ac:spMkLst>
            <pc:docMk/>
            <pc:sldMk cId="1366992150" sldId="274"/>
            <ac:spMk id="111" creationId="{58DDD12B-FAA4-C014-0F65-C80C299A8D9C}"/>
          </ac:spMkLst>
        </pc:spChg>
        <pc:spChg chg="add mod">
          <ac:chgData name="Javier Andres Luis Gonzalez" userId="9bfb70d5-126d-4793-8f2c-effcd62a7b5e" providerId="ADAL" clId="{F3F50C24-B04A-4FA0-B1E4-89B2B106AFB1}" dt="2024-10-15T16:52:35.063" v="497" actId="1076"/>
          <ac:spMkLst>
            <pc:docMk/>
            <pc:sldMk cId="1366992150" sldId="274"/>
            <ac:spMk id="112" creationId="{E9CA2BC1-DED1-A287-C5EA-EB4375F345F1}"/>
          </ac:spMkLst>
        </pc:spChg>
        <pc:spChg chg="add mod">
          <ac:chgData name="Javier Andres Luis Gonzalez" userId="9bfb70d5-126d-4793-8f2c-effcd62a7b5e" providerId="ADAL" clId="{F3F50C24-B04A-4FA0-B1E4-89B2B106AFB1}" dt="2024-10-17T17:27:43.870" v="2522" actId="207"/>
          <ac:spMkLst>
            <pc:docMk/>
            <pc:sldMk cId="1366992150" sldId="274"/>
            <ac:spMk id="114" creationId="{96D61A46-7E81-3A25-B267-5ED73E729944}"/>
          </ac:spMkLst>
        </pc:spChg>
        <pc:grpChg chg="add mod">
          <ac:chgData name="Javier Andres Luis Gonzalez" userId="9bfb70d5-126d-4793-8f2c-effcd62a7b5e" providerId="ADAL" clId="{F3F50C24-B04A-4FA0-B1E4-89B2B106AFB1}" dt="2024-10-15T16:11:01.728" v="89"/>
          <ac:grpSpMkLst>
            <pc:docMk/>
            <pc:sldMk cId="1366992150" sldId="274"/>
            <ac:grpSpMk id="7" creationId="{550A98F4-1A18-227F-CD9B-F12CD9D60FC1}"/>
          </ac:grpSpMkLst>
        </pc:grpChg>
        <pc:grpChg chg="add mod">
          <ac:chgData name="Javier Andres Luis Gonzalez" userId="9bfb70d5-126d-4793-8f2c-effcd62a7b5e" providerId="ADAL" clId="{F3F50C24-B04A-4FA0-B1E4-89B2B106AFB1}" dt="2024-10-15T16:11:01.728" v="89"/>
          <ac:grpSpMkLst>
            <pc:docMk/>
            <pc:sldMk cId="1366992150" sldId="274"/>
            <ac:grpSpMk id="10" creationId="{E642AF5A-8A41-C941-78C8-46D523CCFF61}"/>
          </ac:grpSpMkLst>
        </pc:grpChg>
        <pc:grpChg chg="add mod">
          <ac:chgData name="Javier Andres Luis Gonzalez" userId="9bfb70d5-126d-4793-8f2c-effcd62a7b5e" providerId="ADAL" clId="{F3F50C24-B04A-4FA0-B1E4-89B2B106AFB1}" dt="2024-10-15T16:11:01.728" v="89"/>
          <ac:grpSpMkLst>
            <pc:docMk/>
            <pc:sldMk cId="1366992150" sldId="274"/>
            <ac:grpSpMk id="13" creationId="{37C1414D-2EE4-F241-DEB4-58638CAE3B7F}"/>
          </ac:grpSpMkLst>
        </pc:grpChg>
        <pc:grpChg chg="add mod">
          <ac:chgData name="Javier Andres Luis Gonzalez" userId="9bfb70d5-126d-4793-8f2c-effcd62a7b5e" providerId="ADAL" clId="{F3F50C24-B04A-4FA0-B1E4-89B2B106AFB1}" dt="2024-10-15T16:11:35.142" v="97"/>
          <ac:grpSpMkLst>
            <pc:docMk/>
            <pc:sldMk cId="1366992150" sldId="274"/>
            <ac:grpSpMk id="24" creationId="{030D489F-7479-2B27-7352-F1628316BF06}"/>
          </ac:grpSpMkLst>
        </pc:grpChg>
        <pc:grpChg chg="add mod">
          <ac:chgData name="Javier Andres Luis Gonzalez" userId="9bfb70d5-126d-4793-8f2c-effcd62a7b5e" providerId="ADAL" clId="{F3F50C24-B04A-4FA0-B1E4-89B2B106AFB1}" dt="2024-10-15T16:11:35.142" v="97"/>
          <ac:grpSpMkLst>
            <pc:docMk/>
            <pc:sldMk cId="1366992150" sldId="274"/>
            <ac:grpSpMk id="27" creationId="{737CC7AE-1CA1-17A4-1A3E-7ED51CEA3CDC}"/>
          </ac:grpSpMkLst>
        </pc:grpChg>
        <pc:grpChg chg="add mod">
          <ac:chgData name="Javier Andres Luis Gonzalez" userId="9bfb70d5-126d-4793-8f2c-effcd62a7b5e" providerId="ADAL" clId="{F3F50C24-B04A-4FA0-B1E4-89B2B106AFB1}" dt="2024-10-15T16:11:35.142" v="97"/>
          <ac:grpSpMkLst>
            <pc:docMk/>
            <pc:sldMk cId="1366992150" sldId="274"/>
            <ac:grpSpMk id="30" creationId="{10159202-E7E8-2702-3764-548317DF0F37}"/>
          </ac:grpSpMkLst>
        </pc:grpChg>
        <pc:grpChg chg="add mod">
          <ac:chgData name="Javier Andres Luis Gonzalez" userId="9bfb70d5-126d-4793-8f2c-effcd62a7b5e" providerId="ADAL" clId="{F3F50C24-B04A-4FA0-B1E4-89B2B106AFB1}" dt="2024-10-15T16:13:17.012" v="110" actId="14100"/>
          <ac:grpSpMkLst>
            <pc:docMk/>
            <pc:sldMk cId="1366992150" sldId="274"/>
            <ac:grpSpMk id="40" creationId="{4AD7ED45-AF12-06F1-B5BE-6265BBC86927}"/>
          </ac:grpSpMkLst>
        </pc:grpChg>
        <pc:grpChg chg="add mod">
          <ac:chgData name="Javier Andres Luis Gonzalez" userId="9bfb70d5-126d-4793-8f2c-effcd62a7b5e" providerId="ADAL" clId="{F3F50C24-B04A-4FA0-B1E4-89B2B106AFB1}" dt="2024-10-15T16:13:17.012" v="110" actId="14100"/>
          <ac:grpSpMkLst>
            <pc:docMk/>
            <pc:sldMk cId="1366992150" sldId="274"/>
            <ac:grpSpMk id="43" creationId="{0F10F65A-0450-1F24-4A78-90FE6BC4F3E9}"/>
          </ac:grpSpMkLst>
        </pc:grpChg>
        <pc:grpChg chg="add mod">
          <ac:chgData name="Javier Andres Luis Gonzalez" userId="9bfb70d5-126d-4793-8f2c-effcd62a7b5e" providerId="ADAL" clId="{F3F50C24-B04A-4FA0-B1E4-89B2B106AFB1}" dt="2024-10-15T16:13:17.012" v="110" actId="14100"/>
          <ac:grpSpMkLst>
            <pc:docMk/>
            <pc:sldMk cId="1366992150" sldId="274"/>
            <ac:grpSpMk id="46" creationId="{2D953081-7EEE-32C6-8005-8796A615406C}"/>
          </ac:grpSpMkLst>
        </pc:grpChg>
        <pc:grpChg chg="add mod">
          <ac:chgData name="Javier Andres Luis Gonzalez" userId="9bfb70d5-126d-4793-8f2c-effcd62a7b5e" providerId="ADAL" clId="{F3F50C24-B04A-4FA0-B1E4-89B2B106AFB1}" dt="2024-10-15T16:13:24.531" v="111"/>
          <ac:grpSpMkLst>
            <pc:docMk/>
            <pc:sldMk cId="1366992150" sldId="274"/>
            <ac:grpSpMk id="56" creationId="{4D006EFB-7E95-80F6-B731-C6BC869E6350}"/>
          </ac:grpSpMkLst>
        </pc:grpChg>
        <pc:grpChg chg="add mod">
          <ac:chgData name="Javier Andres Luis Gonzalez" userId="9bfb70d5-126d-4793-8f2c-effcd62a7b5e" providerId="ADAL" clId="{F3F50C24-B04A-4FA0-B1E4-89B2B106AFB1}" dt="2024-10-15T16:13:24.531" v="111"/>
          <ac:grpSpMkLst>
            <pc:docMk/>
            <pc:sldMk cId="1366992150" sldId="274"/>
            <ac:grpSpMk id="59" creationId="{FD36D5B3-3407-DF68-1B56-88EC74E9BF12}"/>
          </ac:grpSpMkLst>
        </pc:grpChg>
        <pc:grpChg chg="add mod">
          <ac:chgData name="Javier Andres Luis Gonzalez" userId="9bfb70d5-126d-4793-8f2c-effcd62a7b5e" providerId="ADAL" clId="{F3F50C24-B04A-4FA0-B1E4-89B2B106AFB1}" dt="2024-10-15T16:13:24.531" v="111"/>
          <ac:grpSpMkLst>
            <pc:docMk/>
            <pc:sldMk cId="1366992150" sldId="274"/>
            <ac:grpSpMk id="62" creationId="{E65F1C4E-8664-BA26-4624-EA657B8E0CA4}"/>
          </ac:grpSpMkLst>
        </pc:grpChg>
        <pc:grpChg chg="add mod">
          <ac:chgData name="Javier Andres Luis Gonzalez" userId="9bfb70d5-126d-4793-8f2c-effcd62a7b5e" providerId="ADAL" clId="{F3F50C24-B04A-4FA0-B1E4-89B2B106AFB1}" dt="2024-10-15T16:18:01.963" v="118"/>
          <ac:grpSpMkLst>
            <pc:docMk/>
            <pc:sldMk cId="1366992150" sldId="274"/>
            <ac:grpSpMk id="76" creationId="{026A574D-7AEC-F766-86CC-4530654505D0}"/>
          </ac:grpSpMkLst>
        </pc:grpChg>
        <pc:grpChg chg="add mod">
          <ac:chgData name="Javier Andres Luis Gonzalez" userId="9bfb70d5-126d-4793-8f2c-effcd62a7b5e" providerId="ADAL" clId="{F3F50C24-B04A-4FA0-B1E4-89B2B106AFB1}" dt="2024-10-15T16:18:01.963" v="118"/>
          <ac:grpSpMkLst>
            <pc:docMk/>
            <pc:sldMk cId="1366992150" sldId="274"/>
            <ac:grpSpMk id="79" creationId="{DF1F76D6-214F-7FA6-D2E7-EFDBD668D432}"/>
          </ac:grpSpMkLst>
        </pc:grpChg>
        <pc:grpChg chg="add mod">
          <ac:chgData name="Javier Andres Luis Gonzalez" userId="9bfb70d5-126d-4793-8f2c-effcd62a7b5e" providerId="ADAL" clId="{F3F50C24-B04A-4FA0-B1E4-89B2B106AFB1}" dt="2024-10-15T16:18:01.963" v="118"/>
          <ac:grpSpMkLst>
            <pc:docMk/>
            <pc:sldMk cId="1366992150" sldId="274"/>
            <ac:grpSpMk id="82" creationId="{95A61990-82F0-A9EA-90C6-92FC11F1BBCA}"/>
          </ac:grpSpMkLst>
        </pc:grpChg>
        <pc:grpChg chg="add del mod">
          <ac:chgData name="Javier Andres Luis Gonzalez" userId="9bfb70d5-126d-4793-8f2c-effcd62a7b5e" providerId="ADAL" clId="{F3F50C24-B04A-4FA0-B1E4-89B2B106AFB1}" dt="2024-10-15T16:36:58.625" v="290" actId="478"/>
          <ac:grpSpMkLst>
            <pc:docMk/>
            <pc:sldMk cId="1366992150" sldId="274"/>
            <ac:grpSpMk id="89" creationId="{AF01B67A-85BA-848C-D11D-3CBE4377B4D3}"/>
          </ac:grpSpMkLst>
        </pc:grpChg>
        <pc:grpChg chg="add del mod">
          <ac:chgData name="Javier Andres Luis Gonzalez" userId="9bfb70d5-126d-4793-8f2c-effcd62a7b5e" providerId="ADAL" clId="{F3F50C24-B04A-4FA0-B1E4-89B2B106AFB1}" dt="2024-10-15T16:35:58.591" v="273" actId="478"/>
          <ac:grpSpMkLst>
            <pc:docMk/>
            <pc:sldMk cId="1366992150" sldId="274"/>
            <ac:grpSpMk id="92" creationId="{BCE9294E-C085-6DFB-3CFD-FEFF69D3CAFA}"/>
          </ac:grpSpMkLst>
        </pc:grpChg>
        <pc:grpChg chg="add del mod">
          <ac:chgData name="Javier Andres Luis Gonzalez" userId="9bfb70d5-126d-4793-8f2c-effcd62a7b5e" providerId="ADAL" clId="{F3F50C24-B04A-4FA0-B1E4-89B2B106AFB1}" dt="2024-10-15T16:36:11.275" v="277" actId="478"/>
          <ac:grpSpMkLst>
            <pc:docMk/>
            <pc:sldMk cId="1366992150" sldId="274"/>
            <ac:grpSpMk id="95" creationId="{06BFACAE-4F88-5D83-853C-6B1B73236DBF}"/>
          </ac:grpSpMkLst>
        </pc:grpChg>
        <pc:picChg chg="add mod">
          <ac:chgData name="Javier Andres Luis Gonzalez" userId="9bfb70d5-126d-4793-8f2c-effcd62a7b5e" providerId="ADAL" clId="{F3F50C24-B04A-4FA0-B1E4-89B2B106AFB1}" dt="2024-10-15T16:11:33.461" v="96" actId="14100"/>
          <ac:picMkLst>
            <pc:docMk/>
            <pc:sldMk cId="1366992150" sldId="274"/>
            <ac:picMk id="23" creationId="{1084F4C4-A5DE-1BBC-B701-4184DA933840}"/>
          </ac:picMkLst>
        </pc:picChg>
        <pc:picChg chg="add">
          <ac:chgData name="Javier Andres Luis Gonzalez" userId="9bfb70d5-126d-4793-8f2c-effcd62a7b5e" providerId="ADAL" clId="{F3F50C24-B04A-4FA0-B1E4-89B2B106AFB1}" dt="2024-10-15T16:16:56.350" v="113"/>
          <ac:picMkLst>
            <pc:docMk/>
            <pc:sldMk cId="1366992150" sldId="274"/>
            <ac:picMk id="73" creationId="{DC3DEA8A-D163-FC21-E243-FFE9F4AEAF5B}"/>
          </ac:picMkLst>
        </pc:picChg>
        <pc:picChg chg="add del">
          <ac:chgData name="Javier Andres Luis Gonzalez" userId="9bfb70d5-126d-4793-8f2c-effcd62a7b5e" providerId="ADAL" clId="{F3F50C24-B04A-4FA0-B1E4-89B2B106AFB1}" dt="2024-10-15T16:17:19.261" v="117" actId="22"/>
          <ac:picMkLst>
            <pc:docMk/>
            <pc:sldMk cId="1366992150" sldId="274"/>
            <ac:picMk id="75" creationId="{EFD83034-A689-A015-E7E1-19D4CAB95870}"/>
          </ac:picMkLst>
        </pc:picChg>
      </pc:sldChg>
      <pc:sldChg chg="del">
        <pc:chgData name="Javier Andres Luis Gonzalez" userId="9bfb70d5-126d-4793-8f2c-effcd62a7b5e" providerId="ADAL" clId="{F3F50C24-B04A-4FA0-B1E4-89B2B106AFB1}" dt="2024-10-15T16:32:26.058" v="250" actId="47"/>
        <pc:sldMkLst>
          <pc:docMk/>
          <pc:sldMk cId="2046559866" sldId="275"/>
        </pc:sldMkLst>
      </pc:sldChg>
      <pc:sldChg chg="del">
        <pc:chgData name="Javier Andres Luis Gonzalez" userId="9bfb70d5-126d-4793-8f2c-effcd62a7b5e" providerId="ADAL" clId="{F3F50C24-B04A-4FA0-B1E4-89B2B106AFB1}" dt="2024-10-15T16:32:24.361" v="249" actId="47"/>
        <pc:sldMkLst>
          <pc:docMk/>
          <pc:sldMk cId="2013919615" sldId="276"/>
        </pc:sldMkLst>
      </pc:sldChg>
      <pc:sldChg chg="addSp delSp modSp mod ord">
        <pc:chgData name="Javier Andres Luis Gonzalez" userId="9bfb70d5-126d-4793-8f2c-effcd62a7b5e" providerId="ADAL" clId="{F3F50C24-B04A-4FA0-B1E4-89B2B106AFB1}" dt="2024-10-17T17:28:08.553" v="2527" actId="207"/>
        <pc:sldMkLst>
          <pc:docMk/>
          <pc:sldMk cId="4240604635" sldId="277"/>
        </pc:sldMkLst>
        <pc:spChg chg="del">
          <ac:chgData name="Javier Andres Luis Gonzalez" userId="9bfb70d5-126d-4793-8f2c-effcd62a7b5e" providerId="ADAL" clId="{F3F50C24-B04A-4FA0-B1E4-89B2B106AFB1}" dt="2024-10-15T17:57:57.827" v="1291" actId="478"/>
          <ac:spMkLst>
            <pc:docMk/>
            <pc:sldMk cId="4240604635" sldId="277"/>
            <ac:spMk id="2" creationId="{81F7D952-77E6-0050-76E2-ECFB9EBF6D36}"/>
          </ac:spMkLst>
        </pc:spChg>
        <pc:spChg chg="del">
          <ac:chgData name="Javier Andres Luis Gonzalez" userId="9bfb70d5-126d-4793-8f2c-effcd62a7b5e" providerId="ADAL" clId="{F3F50C24-B04A-4FA0-B1E4-89B2B106AFB1}" dt="2024-10-15T17:57:57.827" v="1291" actId="478"/>
          <ac:spMkLst>
            <pc:docMk/>
            <pc:sldMk cId="4240604635" sldId="277"/>
            <ac:spMk id="3" creationId="{178194E9-7BE0-2231-A9F1-F1A2C6B0EB7B}"/>
          </ac:spMkLst>
        </pc:spChg>
        <pc:spChg chg="del">
          <ac:chgData name="Javier Andres Luis Gonzalez" userId="9bfb70d5-126d-4793-8f2c-effcd62a7b5e" providerId="ADAL" clId="{F3F50C24-B04A-4FA0-B1E4-89B2B106AFB1}" dt="2024-10-15T17:57:57.827" v="1291" actId="478"/>
          <ac:spMkLst>
            <pc:docMk/>
            <pc:sldMk cId="4240604635" sldId="277"/>
            <ac:spMk id="4" creationId="{A371D0FF-791A-23B5-2A05-940C2B4A24D5}"/>
          </ac:spMkLst>
        </pc:spChg>
        <pc:spChg chg="del">
          <ac:chgData name="Javier Andres Luis Gonzalez" userId="9bfb70d5-126d-4793-8f2c-effcd62a7b5e" providerId="ADAL" clId="{F3F50C24-B04A-4FA0-B1E4-89B2B106AFB1}" dt="2024-10-15T17:57:57.827" v="1291" actId="478"/>
          <ac:spMkLst>
            <pc:docMk/>
            <pc:sldMk cId="4240604635" sldId="277"/>
            <ac:spMk id="5" creationId="{E87689F9-CB73-01AD-444C-A9E7FD27444C}"/>
          </ac:spMkLst>
        </pc:spChg>
        <pc:spChg chg="del">
          <ac:chgData name="Javier Andres Luis Gonzalez" userId="9bfb70d5-126d-4793-8f2c-effcd62a7b5e" providerId="ADAL" clId="{F3F50C24-B04A-4FA0-B1E4-89B2B106AFB1}" dt="2024-10-15T17:57:57.827" v="1291" actId="478"/>
          <ac:spMkLst>
            <pc:docMk/>
            <pc:sldMk cId="4240604635" sldId="277"/>
            <ac:spMk id="6" creationId="{FA99EAA4-2F3C-4AF8-F5A4-14FD83E100F3}"/>
          </ac:spMkLst>
        </pc:spChg>
        <pc:spChg chg="add mod">
          <ac:chgData name="Javier Andres Luis Gonzalez" userId="9bfb70d5-126d-4793-8f2c-effcd62a7b5e" providerId="ADAL" clId="{F3F50C24-B04A-4FA0-B1E4-89B2B106AFB1}" dt="2024-10-17T17:28:08.553" v="2527" actId="207"/>
          <ac:spMkLst>
            <pc:docMk/>
            <pc:sldMk cId="4240604635" sldId="277"/>
            <ac:spMk id="9" creationId="{0A3A2A16-C987-9035-F891-EE37061FBCAC}"/>
          </ac:spMkLst>
        </pc:spChg>
        <pc:spChg chg="add mod">
          <ac:chgData name="Javier Andres Luis Gonzalez" userId="9bfb70d5-126d-4793-8f2c-effcd62a7b5e" providerId="ADAL" clId="{F3F50C24-B04A-4FA0-B1E4-89B2B106AFB1}" dt="2024-10-15T18:03:51.874" v="1347" actId="14100"/>
          <ac:spMkLst>
            <pc:docMk/>
            <pc:sldMk cId="4240604635" sldId="277"/>
            <ac:spMk id="10" creationId="{CD006EAE-D47E-11E7-B4D7-C9CC4BB6D894}"/>
          </ac:spMkLst>
        </pc:spChg>
        <pc:picChg chg="add mod">
          <ac:chgData name="Javier Andres Luis Gonzalez" userId="9bfb70d5-126d-4793-8f2c-effcd62a7b5e" providerId="ADAL" clId="{F3F50C24-B04A-4FA0-B1E4-89B2B106AFB1}" dt="2024-10-15T18:01:58.282" v="1324" actId="1076"/>
          <ac:picMkLst>
            <pc:docMk/>
            <pc:sldMk cId="4240604635" sldId="277"/>
            <ac:picMk id="8" creationId="{7D94D18C-7F35-9A51-2CB0-C08257968C3B}"/>
          </ac:picMkLst>
        </pc:picChg>
      </pc:sldChg>
      <pc:sldChg chg="addSp delSp modSp mod ord">
        <pc:chgData name="Javier Andres Luis Gonzalez" userId="9bfb70d5-126d-4793-8f2c-effcd62a7b5e" providerId="ADAL" clId="{F3F50C24-B04A-4FA0-B1E4-89B2B106AFB1}" dt="2024-10-17T17:28:00.051" v="2525" actId="207"/>
        <pc:sldMkLst>
          <pc:docMk/>
          <pc:sldMk cId="2811146754" sldId="278"/>
        </pc:sldMkLst>
        <pc:spChg chg="mod">
          <ac:chgData name="Javier Andres Luis Gonzalez" userId="9bfb70d5-126d-4793-8f2c-effcd62a7b5e" providerId="ADAL" clId="{F3F50C24-B04A-4FA0-B1E4-89B2B106AFB1}" dt="2024-10-17T17:28:00.051" v="2525" actId="207"/>
          <ac:spMkLst>
            <pc:docMk/>
            <pc:sldMk cId="2811146754" sldId="278"/>
            <ac:spMk id="2" creationId="{4E8E8DAC-8BB7-A9C3-B55A-A2276253EB9B}"/>
          </ac:spMkLst>
        </pc:spChg>
        <pc:spChg chg="del mod">
          <ac:chgData name="Javier Andres Luis Gonzalez" userId="9bfb70d5-126d-4793-8f2c-effcd62a7b5e" providerId="ADAL" clId="{F3F50C24-B04A-4FA0-B1E4-89B2B106AFB1}" dt="2024-10-15T17:16:46.177" v="799" actId="478"/>
          <ac:spMkLst>
            <pc:docMk/>
            <pc:sldMk cId="2811146754" sldId="278"/>
            <ac:spMk id="3" creationId="{024753A2-7E27-1E9D-ED61-8C3EE71BE399}"/>
          </ac:spMkLst>
        </pc:spChg>
        <pc:spChg chg="del">
          <ac:chgData name="Javier Andres Luis Gonzalez" userId="9bfb70d5-126d-4793-8f2c-effcd62a7b5e" providerId="ADAL" clId="{F3F50C24-B04A-4FA0-B1E4-89B2B106AFB1}" dt="2024-10-15T17:16:46.177" v="799" actId="478"/>
          <ac:spMkLst>
            <pc:docMk/>
            <pc:sldMk cId="2811146754" sldId="278"/>
            <ac:spMk id="4" creationId="{300A6CE9-6102-E837-13E9-455B20F09260}"/>
          </ac:spMkLst>
        </pc:spChg>
        <pc:spChg chg="add del mod">
          <ac:chgData name="Javier Andres Luis Gonzalez" userId="9bfb70d5-126d-4793-8f2c-effcd62a7b5e" providerId="ADAL" clId="{F3F50C24-B04A-4FA0-B1E4-89B2B106AFB1}" dt="2024-10-15T17:12:15.721" v="759" actId="478"/>
          <ac:spMkLst>
            <pc:docMk/>
            <pc:sldMk cId="2811146754" sldId="278"/>
            <ac:spMk id="5" creationId="{D32B5172-3BF4-DEBD-0459-C95E7EA822B6}"/>
          </ac:spMkLst>
        </pc:spChg>
        <pc:spChg chg="del">
          <ac:chgData name="Javier Andres Luis Gonzalez" userId="9bfb70d5-126d-4793-8f2c-effcd62a7b5e" providerId="ADAL" clId="{F3F50C24-B04A-4FA0-B1E4-89B2B106AFB1}" dt="2024-10-15T17:11:24.216" v="742" actId="478"/>
          <ac:spMkLst>
            <pc:docMk/>
            <pc:sldMk cId="2811146754" sldId="278"/>
            <ac:spMk id="6" creationId="{89204886-FAEE-C457-5D94-3475DD8A01E8}"/>
          </ac:spMkLst>
        </pc:spChg>
        <pc:spChg chg="add del mod">
          <ac:chgData name="Javier Andres Luis Gonzalez" userId="9bfb70d5-126d-4793-8f2c-effcd62a7b5e" providerId="ADAL" clId="{F3F50C24-B04A-4FA0-B1E4-89B2B106AFB1}" dt="2024-10-15T17:16:26.908" v="795" actId="478"/>
          <ac:spMkLst>
            <pc:docMk/>
            <pc:sldMk cId="2811146754" sldId="278"/>
            <ac:spMk id="7" creationId="{417465D8-25AA-6047-F97F-B550F20B4680}"/>
          </ac:spMkLst>
        </pc:spChg>
        <pc:spChg chg="add del mod">
          <ac:chgData name="Javier Andres Luis Gonzalez" userId="9bfb70d5-126d-4793-8f2c-effcd62a7b5e" providerId="ADAL" clId="{F3F50C24-B04A-4FA0-B1E4-89B2B106AFB1}" dt="2024-10-15T17:18:12.476" v="818" actId="478"/>
          <ac:spMkLst>
            <pc:docMk/>
            <pc:sldMk cId="2811146754" sldId="278"/>
            <ac:spMk id="11" creationId="{56ED95E6-BA53-EB54-9796-1B1A77FEE1DB}"/>
          </ac:spMkLst>
        </pc:spChg>
        <pc:spChg chg="add mod">
          <ac:chgData name="Javier Andres Luis Gonzalez" userId="9bfb70d5-126d-4793-8f2c-effcd62a7b5e" providerId="ADAL" clId="{F3F50C24-B04A-4FA0-B1E4-89B2B106AFB1}" dt="2024-10-15T17:23:12.586" v="877" actId="255"/>
          <ac:spMkLst>
            <pc:docMk/>
            <pc:sldMk cId="2811146754" sldId="278"/>
            <ac:spMk id="12" creationId="{2AD79D20-FF5D-585C-6565-61AD712E76F1}"/>
          </ac:spMkLst>
        </pc:spChg>
        <pc:spChg chg="add mod">
          <ac:chgData name="Javier Andres Luis Gonzalez" userId="9bfb70d5-126d-4793-8f2c-effcd62a7b5e" providerId="ADAL" clId="{F3F50C24-B04A-4FA0-B1E4-89B2B106AFB1}" dt="2024-10-15T17:23:12.586" v="877" actId="255"/>
          <ac:spMkLst>
            <pc:docMk/>
            <pc:sldMk cId="2811146754" sldId="278"/>
            <ac:spMk id="13" creationId="{9CEB7D77-2FB2-2EEF-2A06-2F1560EE7603}"/>
          </ac:spMkLst>
        </pc:spChg>
        <pc:spChg chg="add mod">
          <ac:chgData name="Javier Andres Luis Gonzalez" userId="9bfb70d5-126d-4793-8f2c-effcd62a7b5e" providerId="ADAL" clId="{F3F50C24-B04A-4FA0-B1E4-89B2B106AFB1}" dt="2024-10-15T17:23:12.586" v="877" actId="255"/>
          <ac:spMkLst>
            <pc:docMk/>
            <pc:sldMk cId="2811146754" sldId="278"/>
            <ac:spMk id="14" creationId="{6835DDE3-01D7-0142-5EF9-5EB920C1C06F}"/>
          </ac:spMkLst>
        </pc:spChg>
        <pc:spChg chg="add mod">
          <ac:chgData name="Javier Andres Luis Gonzalez" userId="9bfb70d5-126d-4793-8f2c-effcd62a7b5e" providerId="ADAL" clId="{F3F50C24-B04A-4FA0-B1E4-89B2B106AFB1}" dt="2024-10-15T17:23:17.281" v="878" actId="255"/>
          <ac:spMkLst>
            <pc:docMk/>
            <pc:sldMk cId="2811146754" sldId="278"/>
            <ac:spMk id="15" creationId="{40D5FD2C-CB8E-1C77-DFB3-BA14C17712C1}"/>
          </ac:spMkLst>
        </pc:spChg>
        <pc:picChg chg="add mod">
          <ac:chgData name="Javier Andres Luis Gonzalez" userId="9bfb70d5-126d-4793-8f2c-effcd62a7b5e" providerId="ADAL" clId="{F3F50C24-B04A-4FA0-B1E4-89B2B106AFB1}" dt="2024-10-15T17:20:14.295" v="868" actId="1076"/>
          <ac:picMkLst>
            <pc:docMk/>
            <pc:sldMk cId="2811146754" sldId="278"/>
            <ac:picMk id="9" creationId="{A863A2B9-600A-C236-26FF-CB5F99CE6914}"/>
          </ac:picMkLst>
        </pc:picChg>
      </pc:sldChg>
      <pc:sldChg chg="addSp delSp modSp mod">
        <pc:chgData name="Javier Andres Luis Gonzalez" userId="9bfb70d5-126d-4793-8f2c-effcd62a7b5e" providerId="ADAL" clId="{F3F50C24-B04A-4FA0-B1E4-89B2B106AFB1}" dt="2024-10-17T17:27:55.895" v="2524" actId="207"/>
        <pc:sldMkLst>
          <pc:docMk/>
          <pc:sldMk cId="1582048243" sldId="279"/>
        </pc:sldMkLst>
        <pc:spChg chg="del">
          <ac:chgData name="Javier Andres Luis Gonzalez" userId="9bfb70d5-126d-4793-8f2c-effcd62a7b5e" providerId="ADAL" clId="{F3F50C24-B04A-4FA0-B1E4-89B2B106AFB1}" dt="2024-10-15T17:07:56.185" v="700" actId="478"/>
          <ac:spMkLst>
            <pc:docMk/>
            <pc:sldMk cId="1582048243" sldId="279"/>
            <ac:spMk id="2" creationId="{9CBA114F-ED66-5953-0DBC-813ABF037CB3}"/>
          </ac:spMkLst>
        </pc:spChg>
        <pc:spChg chg="del">
          <ac:chgData name="Javier Andres Luis Gonzalez" userId="9bfb70d5-126d-4793-8f2c-effcd62a7b5e" providerId="ADAL" clId="{F3F50C24-B04A-4FA0-B1E4-89B2B106AFB1}" dt="2024-10-15T17:07:56.185" v="700" actId="478"/>
          <ac:spMkLst>
            <pc:docMk/>
            <pc:sldMk cId="1582048243" sldId="279"/>
            <ac:spMk id="3" creationId="{1B47C8EF-8BF0-F43B-61FF-2F02CE51C80B}"/>
          </ac:spMkLst>
        </pc:spChg>
        <pc:spChg chg="del">
          <ac:chgData name="Javier Andres Luis Gonzalez" userId="9bfb70d5-126d-4793-8f2c-effcd62a7b5e" providerId="ADAL" clId="{F3F50C24-B04A-4FA0-B1E4-89B2B106AFB1}" dt="2024-10-15T17:07:56.185" v="700" actId="478"/>
          <ac:spMkLst>
            <pc:docMk/>
            <pc:sldMk cId="1582048243" sldId="279"/>
            <ac:spMk id="4" creationId="{51493BF1-CD51-9E1B-7B7E-4102EBAAF0B1}"/>
          </ac:spMkLst>
        </pc:spChg>
        <pc:spChg chg="del">
          <ac:chgData name="Javier Andres Luis Gonzalez" userId="9bfb70d5-126d-4793-8f2c-effcd62a7b5e" providerId="ADAL" clId="{F3F50C24-B04A-4FA0-B1E4-89B2B106AFB1}" dt="2024-10-15T17:07:49.693" v="699" actId="478"/>
          <ac:spMkLst>
            <pc:docMk/>
            <pc:sldMk cId="1582048243" sldId="279"/>
            <ac:spMk id="5" creationId="{4E3E1E72-700A-35A8-7CC4-3502DA158DC7}"/>
          </ac:spMkLst>
        </pc:spChg>
        <pc:spChg chg="del">
          <ac:chgData name="Javier Andres Luis Gonzalez" userId="9bfb70d5-126d-4793-8f2c-effcd62a7b5e" providerId="ADAL" clId="{F3F50C24-B04A-4FA0-B1E4-89B2B106AFB1}" dt="2024-10-15T17:07:56.185" v="700" actId="478"/>
          <ac:spMkLst>
            <pc:docMk/>
            <pc:sldMk cId="1582048243" sldId="279"/>
            <ac:spMk id="6" creationId="{E864F424-97BA-F194-F299-B87505EFE6CC}"/>
          </ac:spMkLst>
        </pc:spChg>
        <pc:spChg chg="add mod">
          <ac:chgData name="Javier Andres Luis Gonzalez" userId="9bfb70d5-126d-4793-8f2c-effcd62a7b5e" providerId="ADAL" clId="{F3F50C24-B04A-4FA0-B1E4-89B2B106AFB1}" dt="2024-10-17T17:27:55.895" v="2524" actId="207"/>
          <ac:spMkLst>
            <pc:docMk/>
            <pc:sldMk cId="1582048243" sldId="279"/>
            <ac:spMk id="7" creationId="{42C7DE1F-C93E-8878-FBF9-CF147C3F67D2}"/>
          </ac:spMkLst>
        </pc:spChg>
        <pc:spChg chg="add mod">
          <ac:chgData name="Javier Andres Luis Gonzalez" userId="9bfb70d5-126d-4793-8f2c-effcd62a7b5e" providerId="ADAL" clId="{F3F50C24-B04A-4FA0-B1E4-89B2B106AFB1}" dt="2024-10-15T17:07:57.316" v="701"/>
          <ac:spMkLst>
            <pc:docMk/>
            <pc:sldMk cId="1582048243" sldId="279"/>
            <ac:spMk id="8" creationId="{ED6F58D2-3A0D-09FC-0D87-8D3924D43D7E}"/>
          </ac:spMkLst>
        </pc:spChg>
        <pc:spChg chg="add mod">
          <ac:chgData name="Javier Andres Luis Gonzalez" userId="9bfb70d5-126d-4793-8f2c-effcd62a7b5e" providerId="ADAL" clId="{F3F50C24-B04A-4FA0-B1E4-89B2B106AFB1}" dt="2024-10-15T17:07:57.316" v="701"/>
          <ac:spMkLst>
            <pc:docMk/>
            <pc:sldMk cId="1582048243" sldId="279"/>
            <ac:spMk id="9" creationId="{EACF4228-BF1D-3487-B4EF-D3EE7568ACA4}"/>
          </ac:spMkLst>
        </pc:spChg>
        <pc:spChg chg="add mod">
          <ac:chgData name="Javier Andres Luis Gonzalez" userId="9bfb70d5-126d-4793-8f2c-effcd62a7b5e" providerId="ADAL" clId="{F3F50C24-B04A-4FA0-B1E4-89B2B106AFB1}" dt="2024-10-15T17:07:57.316" v="701"/>
          <ac:spMkLst>
            <pc:docMk/>
            <pc:sldMk cId="1582048243" sldId="279"/>
            <ac:spMk id="10" creationId="{4915861F-E4A3-E282-1F55-9FB682436B7F}"/>
          </ac:spMkLst>
        </pc:spChg>
        <pc:spChg chg="add mod">
          <ac:chgData name="Javier Andres Luis Gonzalez" userId="9bfb70d5-126d-4793-8f2c-effcd62a7b5e" providerId="ADAL" clId="{F3F50C24-B04A-4FA0-B1E4-89B2B106AFB1}" dt="2024-10-15T17:07:57.316" v="701"/>
          <ac:spMkLst>
            <pc:docMk/>
            <pc:sldMk cId="1582048243" sldId="279"/>
            <ac:spMk id="11" creationId="{F1A419AA-452C-2089-97B8-274FC4FEC14F}"/>
          </ac:spMkLst>
        </pc:spChg>
        <pc:spChg chg="add mod">
          <ac:chgData name="Javier Andres Luis Gonzalez" userId="9bfb70d5-126d-4793-8f2c-effcd62a7b5e" providerId="ADAL" clId="{F3F50C24-B04A-4FA0-B1E4-89B2B106AFB1}" dt="2024-10-15T17:07:57.316" v="701"/>
          <ac:spMkLst>
            <pc:docMk/>
            <pc:sldMk cId="1582048243" sldId="279"/>
            <ac:spMk id="12" creationId="{F996346F-CF3F-2478-95DD-EB345FBC7B2E}"/>
          </ac:spMkLst>
        </pc:spChg>
        <pc:spChg chg="add mod">
          <ac:chgData name="Javier Andres Luis Gonzalez" userId="9bfb70d5-126d-4793-8f2c-effcd62a7b5e" providerId="ADAL" clId="{F3F50C24-B04A-4FA0-B1E4-89B2B106AFB1}" dt="2024-10-15T17:07:57.316" v="701"/>
          <ac:spMkLst>
            <pc:docMk/>
            <pc:sldMk cId="1582048243" sldId="279"/>
            <ac:spMk id="13" creationId="{4954ADD4-4C63-3C7B-8339-AD2A00756FA4}"/>
          </ac:spMkLst>
        </pc:spChg>
        <pc:spChg chg="add mod">
          <ac:chgData name="Javier Andres Luis Gonzalez" userId="9bfb70d5-126d-4793-8f2c-effcd62a7b5e" providerId="ADAL" clId="{F3F50C24-B04A-4FA0-B1E4-89B2B106AFB1}" dt="2024-10-15T17:10:22.403" v="733" actId="1076"/>
          <ac:spMkLst>
            <pc:docMk/>
            <pc:sldMk cId="1582048243" sldId="279"/>
            <ac:spMk id="14" creationId="{CDF255A4-BC88-9076-CA22-35AB6CE7A0E7}"/>
          </ac:spMkLst>
        </pc:spChg>
        <pc:spChg chg="add mod">
          <ac:chgData name="Javier Andres Luis Gonzalez" userId="9bfb70d5-126d-4793-8f2c-effcd62a7b5e" providerId="ADAL" clId="{F3F50C24-B04A-4FA0-B1E4-89B2B106AFB1}" dt="2024-10-15T17:10:46.931" v="739" actId="465"/>
          <ac:spMkLst>
            <pc:docMk/>
            <pc:sldMk cId="1582048243" sldId="279"/>
            <ac:spMk id="15" creationId="{6609AACF-078C-0A9C-4284-33CBDE0345ED}"/>
          </ac:spMkLst>
        </pc:spChg>
        <pc:spChg chg="add mod">
          <ac:chgData name="Javier Andres Luis Gonzalez" userId="9bfb70d5-126d-4793-8f2c-effcd62a7b5e" providerId="ADAL" clId="{F3F50C24-B04A-4FA0-B1E4-89B2B106AFB1}" dt="2024-10-15T17:10:46.931" v="739" actId="465"/>
          <ac:spMkLst>
            <pc:docMk/>
            <pc:sldMk cId="1582048243" sldId="279"/>
            <ac:spMk id="16" creationId="{B8C32C28-B70F-DFBB-0710-15D77EF00F2C}"/>
          </ac:spMkLst>
        </pc:spChg>
        <pc:spChg chg="add mod">
          <ac:chgData name="Javier Andres Luis Gonzalez" userId="9bfb70d5-126d-4793-8f2c-effcd62a7b5e" providerId="ADAL" clId="{F3F50C24-B04A-4FA0-B1E4-89B2B106AFB1}" dt="2024-10-15T17:10:46.931" v="739" actId="465"/>
          <ac:spMkLst>
            <pc:docMk/>
            <pc:sldMk cId="1582048243" sldId="279"/>
            <ac:spMk id="17" creationId="{36233B78-B230-F21B-E288-33589BB3F92E}"/>
          </ac:spMkLst>
        </pc:spChg>
        <pc:spChg chg="add mod">
          <ac:chgData name="Javier Andres Luis Gonzalez" userId="9bfb70d5-126d-4793-8f2c-effcd62a7b5e" providerId="ADAL" clId="{F3F50C24-B04A-4FA0-B1E4-89B2B106AFB1}" dt="2024-10-15T17:10:46.931" v="739" actId="465"/>
          <ac:spMkLst>
            <pc:docMk/>
            <pc:sldMk cId="1582048243" sldId="279"/>
            <ac:spMk id="18" creationId="{13F82911-00C4-CEB2-9854-A889D17CAC65}"/>
          </ac:spMkLst>
        </pc:spChg>
        <pc:spChg chg="add mod">
          <ac:chgData name="Javier Andres Luis Gonzalez" userId="9bfb70d5-126d-4793-8f2c-effcd62a7b5e" providerId="ADAL" clId="{F3F50C24-B04A-4FA0-B1E4-89B2B106AFB1}" dt="2024-10-15T17:10:39.673" v="738" actId="1076"/>
          <ac:spMkLst>
            <pc:docMk/>
            <pc:sldMk cId="1582048243" sldId="279"/>
            <ac:spMk id="19" creationId="{F6FE8325-1A1A-E090-B19E-95EE8E70F8CC}"/>
          </ac:spMkLst>
        </pc:spChg>
      </pc:sldChg>
      <pc:sldChg chg="addSp delSp modSp mod">
        <pc:chgData name="Javier Andres Luis Gonzalez" userId="9bfb70d5-126d-4793-8f2c-effcd62a7b5e" providerId="ADAL" clId="{F3F50C24-B04A-4FA0-B1E4-89B2B106AFB1}" dt="2024-10-17T17:28:24.486" v="2530" actId="207"/>
        <pc:sldMkLst>
          <pc:docMk/>
          <pc:sldMk cId="2229747579" sldId="280"/>
        </pc:sldMkLst>
        <pc:spChg chg="mod">
          <ac:chgData name="Javier Andres Luis Gonzalez" userId="9bfb70d5-126d-4793-8f2c-effcd62a7b5e" providerId="ADAL" clId="{F3F50C24-B04A-4FA0-B1E4-89B2B106AFB1}" dt="2024-10-17T17:28:24.486" v="2530" actId="207"/>
          <ac:spMkLst>
            <pc:docMk/>
            <pc:sldMk cId="2229747579" sldId="280"/>
            <ac:spMk id="2" creationId="{F6923EDF-67D7-C849-FCF9-A6F811380241}"/>
          </ac:spMkLst>
        </pc:spChg>
        <pc:spChg chg="mod">
          <ac:chgData name="Javier Andres Luis Gonzalez" userId="9bfb70d5-126d-4793-8f2c-effcd62a7b5e" providerId="ADAL" clId="{F3F50C24-B04A-4FA0-B1E4-89B2B106AFB1}" dt="2024-10-15T17:53:55.991" v="1276" actId="465"/>
          <ac:spMkLst>
            <pc:docMk/>
            <pc:sldMk cId="2229747579" sldId="280"/>
            <ac:spMk id="3" creationId="{4B07123E-F483-FE13-4C1C-75FDE717646E}"/>
          </ac:spMkLst>
        </pc:spChg>
        <pc:spChg chg="del">
          <ac:chgData name="Javier Andres Luis Gonzalez" userId="9bfb70d5-126d-4793-8f2c-effcd62a7b5e" providerId="ADAL" clId="{F3F50C24-B04A-4FA0-B1E4-89B2B106AFB1}" dt="2024-10-15T17:46:05.432" v="1158" actId="478"/>
          <ac:spMkLst>
            <pc:docMk/>
            <pc:sldMk cId="2229747579" sldId="280"/>
            <ac:spMk id="4" creationId="{FEB4C19B-57E6-1D10-81B1-2273EA0A6B1C}"/>
          </ac:spMkLst>
        </pc:spChg>
        <pc:spChg chg="del">
          <ac:chgData name="Javier Andres Luis Gonzalez" userId="9bfb70d5-126d-4793-8f2c-effcd62a7b5e" providerId="ADAL" clId="{F3F50C24-B04A-4FA0-B1E4-89B2B106AFB1}" dt="2024-10-15T17:46:10.468" v="1159" actId="478"/>
          <ac:spMkLst>
            <pc:docMk/>
            <pc:sldMk cId="2229747579" sldId="280"/>
            <ac:spMk id="5" creationId="{18AD1FFB-034F-1F7F-DB24-385A6ECB4E72}"/>
          </ac:spMkLst>
        </pc:spChg>
        <pc:spChg chg="del">
          <ac:chgData name="Javier Andres Luis Gonzalez" userId="9bfb70d5-126d-4793-8f2c-effcd62a7b5e" providerId="ADAL" clId="{F3F50C24-B04A-4FA0-B1E4-89B2B106AFB1}" dt="2024-10-15T17:46:10.468" v="1159" actId="478"/>
          <ac:spMkLst>
            <pc:docMk/>
            <pc:sldMk cId="2229747579" sldId="280"/>
            <ac:spMk id="6" creationId="{11471C7B-A818-834F-1C9F-FF2E341EA12D}"/>
          </ac:spMkLst>
        </pc:spChg>
        <pc:spChg chg="add del">
          <ac:chgData name="Javier Andres Luis Gonzalez" userId="9bfb70d5-126d-4793-8f2c-effcd62a7b5e" providerId="ADAL" clId="{F3F50C24-B04A-4FA0-B1E4-89B2B106AFB1}" dt="2024-10-15T17:46:13.350" v="1161" actId="22"/>
          <ac:spMkLst>
            <pc:docMk/>
            <pc:sldMk cId="2229747579" sldId="280"/>
            <ac:spMk id="8" creationId="{59DA6C4E-5ABE-9926-5CC8-5EF0819DDE49}"/>
          </ac:spMkLst>
        </pc:spChg>
        <pc:graphicFrameChg chg="add mod modGraphic">
          <ac:chgData name="Javier Andres Luis Gonzalez" userId="9bfb70d5-126d-4793-8f2c-effcd62a7b5e" providerId="ADAL" clId="{F3F50C24-B04A-4FA0-B1E4-89B2B106AFB1}" dt="2024-10-15T17:54:30.843" v="1290" actId="20577"/>
          <ac:graphicFrameMkLst>
            <pc:docMk/>
            <pc:sldMk cId="2229747579" sldId="280"/>
            <ac:graphicFrameMk id="9" creationId="{CDA30653-B026-5574-0A23-E1B87E55F12C}"/>
          </ac:graphicFrameMkLst>
        </pc:graphicFrameChg>
      </pc:sldChg>
      <pc:sldChg chg="addSp delSp modSp mod modClrScheme chgLayout">
        <pc:chgData name="Javier Andres Luis Gonzalez" userId="9bfb70d5-126d-4793-8f2c-effcd62a7b5e" providerId="ADAL" clId="{F3F50C24-B04A-4FA0-B1E4-89B2B106AFB1}" dt="2024-10-17T17:28:33.105" v="2532" actId="207"/>
        <pc:sldMkLst>
          <pc:docMk/>
          <pc:sldMk cId="2085977587" sldId="281"/>
        </pc:sldMkLst>
        <pc:spChg chg="del mod">
          <ac:chgData name="Javier Andres Luis Gonzalez" userId="9bfb70d5-126d-4793-8f2c-effcd62a7b5e" providerId="ADAL" clId="{F3F50C24-B04A-4FA0-B1E4-89B2B106AFB1}" dt="2024-10-15T18:19:16.292" v="1699" actId="478"/>
          <ac:spMkLst>
            <pc:docMk/>
            <pc:sldMk cId="2085977587" sldId="281"/>
            <ac:spMk id="2" creationId="{7A883C2A-3F84-F618-3B39-DD18E9176D1D}"/>
          </ac:spMkLst>
        </pc:spChg>
        <pc:spChg chg="mod">
          <ac:chgData name="Javier Andres Luis Gonzalez" userId="9bfb70d5-126d-4793-8f2c-effcd62a7b5e" providerId="ADAL" clId="{F3F50C24-B04A-4FA0-B1E4-89B2B106AFB1}" dt="2024-10-16T14:38:36.727" v="2367" actId="20577"/>
          <ac:spMkLst>
            <pc:docMk/>
            <pc:sldMk cId="2085977587" sldId="281"/>
            <ac:spMk id="3" creationId="{2BE1DDA4-BF28-ECC0-BB5A-8CCB91910AEC}"/>
          </ac:spMkLst>
        </pc:spChg>
        <pc:spChg chg="del">
          <ac:chgData name="Javier Andres Luis Gonzalez" userId="9bfb70d5-126d-4793-8f2c-effcd62a7b5e" providerId="ADAL" clId="{F3F50C24-B04A-4FA0-B1E4-89B2B106AFB1}" dt="2024-10-15T18:21:02.279" v="1770" actId="478"/>
          <ac:spMkLst>
            <pc:docMk/>
            <pc:sldMk cId="2085977587" sldId="281"/>
            <ac:spMk id="4" creationId="{6C1F83C2-328A-5AF7-DCC8-B30522826C6C}"/>
          </ac:spMkLst>
        </pc:spChg>
        <pc:spChg chg="del">
          <ac:chgData name="Javier Andres Luis Gonzalez" userId="9bfb70d5-126d-4793-8f2c-effcd62a7b5e" providerId="ADAL" clId="{F3F50C24-B04A-4FA0-B1E4-89B2B106AFB1}" dt="2024-10-15T18:21:02.279" v="1770" actId="478"/>
          <ac:spMkLst>
            <pc:docMk/>
            <pc:sldMk cId="2085977587" sldId="281"/>
            <ac:spMk id="5" creationId="{82CEEA68-DEAB-F1B7-83BD-73E5297DCF5D}"/>
          </ac:spMkLst>
        </pc:spChg>
        <pc:spChg chg="del">
          <ac:chgData name="Javier Andres Luis Gonzalez" userId="9bfb70d5-126d-4793-8f2c-effcd62a7b5e" providerId="ADAL" clId="{F3F50C24-B04A-4FA0-B1E4-89B2B106AFB1}" dt="2024-10-15T18:21:02.279" v="1770" actId="478"/>
          <ac:spMkLst>
            <pc:docMk/>
            <pc:sldMk cId="2085977587" sldId="281"/>
            <ac:spMk id="6" creationId="{560FED74-E5E6-5211-8A92-299C67F00354}"/>
          </ac:spMkLst>
        </pc:spChg>
        <pc:spChg chg="add mod">
          <ac:chgData name="Javier Andres Luis Gonzalez" userId="9bfb70d5-126d-4793-8f2c-effcd62a7b5e" providerId="ADAL" clId="{F3F50C24-B04A-4FA0-B1E4-89B2B106AFB1}" dt="2024-10-17T17:28:33.105" v="2532" actId="207"/>
          <ac:spMkLst>
            <pc:docMk/>
            <pc:sldMk cId="2085977587" sldId="281"/>
            <ac:spMk id="7" creationId="{900932A3-DF47-184F-C7DB-E81BCB6BCC86}"/>
          </ac:spMkLst>
        </pc:spChg>
        <pc:spChg chg="add mod">
          <ac:chgData name="Javier Andres Luis Gonzalez" userId="9bfb70d5-126d-4793-8f2c-effcd62a7b5e" providerId="ADAL" clId="{F3F50C24-B04A-4FA0-B1E4-89B2B106AFB1}" dt="2024-10-15T18:22:17.367" v="1786" actId="1076"/>
          <ac:spMkLst>
            <pc:docMk/>
            <pc:sldMk cId="2085977587" sldId="281"/>
            <ac:spMk id="8" creationId="{033178F7-1361-5440-3C59-34C2CFC826FE}"/>
          </ac:spMkLst>
        </pc:spChg>
      </pc:sldChg>
      <pc:sldChg chg="del">
        <pc:chgData name="Javier Andres Luis Gonzalez" userId="9bfb70d5-126d-4793-8f2c-effcd62a7b5e" providerId="ADAL" clId="{F3F50C24-B04A-4FA0-B1E4-89B2B106AFB1}" dt="2024-10-15T18:25:54.697" v="1854" actId="47"/>
        <pc:sldMkLst>
          <pc:docMk/>
          <pc:sldMk cId="1388224300" sldId="282"/>
        </pc:sldMkLst>
      </pc:sldChg>
      <pc:sldChg chg="del">
        <pc:chgData name="Javier Andres Luis Gonzalez" userId="9bfb70d5-126d-4793-8f2c-effcd62a7b5e" providerId="ADAL" clId="{F3F50C24-B04A-4FA0-B1E4-89B2B106AFB1}" dt="2024-10-15T18:35:18.731" v="2080" actId="2696"/>
        <pc:sldMkLst>
          <pc:docMk/>
          <pc:sldMk cId="3002869536" sldId="283"/>
        </pc:sldMkLst>
      </pc:sldChg>
      <pc:sldChg chg="addSp delSp modSp del mod ord">
        <pc:chgData name="Javier Andres Luis Gonzalez" userId="9bfb70d5-126d-4793-8f2c-effcd62a7b5e" providerId="ADAL" clId="{F3F50C24-B04A-4FA0-B1E4-89B2B106AFB1}" dt="2024-10-15T17:26:21.681" v="902" actId="47"/>
        <pc:sldMkLst>
          <pc:docMk/>
          <pc:sldMk cId="2268934915" sldId="284"/>
        </pc:sldMkLst>
        <pc:spChg chg="del">
          <ac:chgData name="Javier Andres Luis Gonzalez" userId="9bfb70d5-126d-4793-8f2c-effcd62a7b5e" providerId="ADAL" clId="{F3F50C24-B04A-4FA0-B1E4-89B2B106AFB1}" dt="2024-10-15T17:22:38.111" v="875" actId="478"/>
          <ac:spMkLst>
            <pc:docMk/>
            <pc:sldMk cId="2268934915" sldId="284"/>
            <ac:spMk id="2" creationId="{D56BE80E-9E56-0A8A-C83E-A5BDF65FE063}"/>
          </ac:spMkLst>
        </pc:spChg>
        <pc:spChg chg="del">
          <ac:chgData name="Javier Andres Luis Gonzalez" userId="9bfb70d5-126d-4793-8f2c-effcd62a7b5e" providerId="ADAL" clId="{F3F50C24-B04A-4FA0-B1E4-89B2B106AFB1}" dt="2024-10-15T17:22:35.443" v="874" actId="478"/>
          <ac:spMkLst>
            <pc:docMk/>
            <pc:sldMk cId="2268934915" sldId="284"/>
            <ac:spMk id="3" creationId="{D07051B9-294D-6EA2-40DD-5550D6BC8782}"/>
          </ac:spMkLst>
        </pc:spChg>
        <pc:spChg chg="del">
          <ac:chgData name="Javier Andres Luis Gonzalez" userId="9bfb70d5-126d-4793-8f2c-effcd62a7b5e" providerId="ADAL" clId="{F3F50C24-B04A-4FA0-B1E4-89B2B106AFB1}" dt="2024-10-15T17:22:35.443" v="874" actId="478"/>
          <ac:spMkLst>
            <pc:docMk/>
            <pc:sldMk cId="2268934915" sldId="284"/>
            <ac:spMk id="4" creationId="{CB013CD8-E887-87B9-DD54-BD9682D97DDC}"/>
          </ac:spMkLst>
        </pc:spChg>
        <pc:spChg chg="add mod">
          <ac:chgData name="Javier Andres Luis Gonzalez" userId="9bfb70d5-126d-4793-8f2c-effcd62a7b5e" providerId="ADAL" clId="{F3F50C24-B04A-4FA0-B1E4-89B2B106AFB1}" dt="2024-10-15T17:24:10.038" v="885" actId="207"/>
          <ac:spMkLst>
            <pc:docMk/>
            <pc:sldMk cId="2268934915" sldId="284"/>
            <ac:spMk id="7" creationId="{821F5B97-1C92-F778-3FD0-B0C683540807}"/>
          </ac:spMkLst>
        </pc:spChg>
        <pc:spChg chg="add mod">
          <ac:chgData name="Javier Andres Luis Gonzalez" userId="9bfb70d5-126d-4793-8f2c-effcd62a7b5e" providerId="ADAL" clId="{F3F50C24-B04A-4FA0-B1E4-89B2B106AFB1}" dt="2024-10-15T17:24:06.065" v="884" actId="1076"/>
          <ac:spMkLst>
            <pc:docMk/>
            <pc:sldMk cId="2268934915" sldId="284"/>
            <ac:spMk id="8" creationId="{4D12A03F-04CF-A3A0-DF3B-6EBBF6025B42}"/>
          </ac:spMkLst>
        </pc:spChg>
        <pc:spChg chg="add mod">
          <ac:chgData name="Javier Andres Luis Gonzalez" userId="9bfb70d5-126d-4793-8f2c-effcd62a7b5e" providerId="ADAL" clId="{F3F50C24-B04A-4FA0-B1E4-89B2B106AFB1}" dt="2024-10-15T17:24:06.065" v="884" actId="1076"/>
          <ac:spMkLst>
            <pc:docMk/>
            <pc:sldMk cId="2268934915" sldId="284"/>
            <ac:spMk id="9" creationId="{849BADC9-DE63-67D2-0841-E0F95C70E8E8}"/>
          </ac:spMkLst>
        </pc:spChg>
        <pc:spChg chg="add mod">
          <ac:chgData name="Javier Andres Luis Gonzalez" userId="9bfb70d5-126d-4793-8f2c-effcd62a7b5e" providerId="ADAL" clId="{F3F50C24-B04A-4FA0-B1E4-89B2B106AFB1}" dt="2024-10-15T17:24:06.065" v="884" actId="1076"/>
          <ac:spMkLst>
            <pc:docMk/>
            <pc:sldMk cId="2268934915" sldId="284"/>
            <ac:spMk id="10" creationId="{5E246977-E933-D434-A22E-8D64A0816E87}"/>
          </ac:spMkLst>
        </pc:spChg>
        <pc:spChg chg="add mod">
          <ac:chgData name="Javier Andres Luis Gonzalez" userId="9bfb70d5-126d-4793-8f2c-effcd62a7b5e" providerId="ADAL" clId="{F3F50C24-B04A-4FA0-B1E4-89B2B106AFB1}" dt="2024-10-15T17:24:06.065" v="884" actId="1076"/>
          <ac:spMkLst>
            <pc:docMk/>
            <pc:sldMk cId="2268934915" sldId="284"/>
            <ac:spMk id="11" creationId="{3B88180B-06E1-190F-0B2A-06911D60AFA1}"/>
          </ac:spMkLst>
        </pc:spChg>
        <pc:spChg chg="add mod">
          <ac:chgData name="Javier Andres Luis Gonzalez" userId="9bfb70d5-126d-4793-8f2c-effcd62a7b5e" providerId="ADAL" clId="{F3F50C24-B04A-4FA0-B1E4-89B2B106AFB1}" dt="2024-10-15T17:24:06.065" v="884" actId="1076"/>
          <ac:spMkLst>
            <pc:docMk/>
            <pc:sldMk cId="2268934915" sldId="284"/>
            <ac:spMk id="12" creationId="{A4BAAC16-B807-A443-96AB-962E3DF2C33B}"/>
          </ac:spMkLst>
        </pc:spChg>
        <pc:spChg chg="add mod">
          <ac:chgData name="Javier Andres Luis Gonzalez" userId="9bfb70d5-126d-4793-8f2c-effcd62a7b5e" providerId="ADAL" clId="{F3F50C24-B04A-4FA0-B1E4-89B2B106AFB1}" dt="2024-10-15T17:24:06.065" v="884" actId="1076"/>
          <ac:spMkLst>
            <pc:docMk/>
            <pc:sldMk cId="2268934915" sldId="284"/>
            <ac:spMk id="13" creationId="{CF7D32A0-63AD-1ED9-C328-86DD516F087E}"/>
          </ac:spMkLst>
        </pc:spChg>
        <pc:picChg chg="del">
          <ac:chgData name="Javier Andres Luis Gonzalez" userId="9bfb70d5-126d-4793-8f2c-effcd62a7b5e" providerId="ADAL" clId="{F3F50C24-B04A-4FA0-B1E4-89B2B106AFB1}" dt="2024-10-15T17:22:35.443" v="874" actId="478"/>
          <ac:picMkLst>
            <pc:docMk/>
            <pc:sldMk cId="2268934915" sldId="284"/>
            <ac:picMk id="5" creationId="{016D4F45-C62B-7313-E4E5-1FE9BA967B41}"/>
          </ac:picMkLst>
        </pc:picChg>
        <pc:picChg chg="del">
          <ac:chgData name="Javier Andres Luis Gonzalez" userId="9bfb70d5-126d-4793-8f2c-effcd62a7b5e" providerId="ADAL" clId="{F3F50C24-B04A-4FA0-B1E4-89B2B106AFB1}" dt="2024-10-15T17:22:35.443" v="874" actId="478"/>
          <ac:picMkLst>
            <pc:docMk/>
            <pc:sldMk cId="2268934915" sldId="284"/>
            <ac:picMk id="6" creationId="{45F0CAD2-8B3D-A423-5BAB-8895604E2E11}"/>
          </ac:picMkLst>
        </pc:picChg>
      </pc:sldChg>
      <pc:sldChg chg="modSp mod">
        <pc:chgData name="Javier Andres Luis Gonzalez" userId="9bfb70d5-126d-4793-8f2c-effcd62a7b5e" providerId="ADAL" clId="{F3F50C24-B04A-4FA0-B1E4-89B2B106AFB1}" dt="2024-10-17T17:29:42.853" v="2545" actId="207"/>
        <pc:sldMkLst>
          <pc:docMk/>
          <pc:sldMk cId="1640954495" sldId="304"/>
        </pc:sldMkLst>
        <pc:spChg chg="mod">
          <ac:chgData name="Javier Andres Luis Gonzalez" userId="9bfb70d5-126d-4793-8f2c-effcd62a7b5e" providerId="ADAL" clId="{F3F50C24-B04A-4FA0-B1E4-89B2B106AFB1}" dt="2024-10-17T17:29:42.853" v="2545" actId="207"/>
          <ac:spMkLst>
            <pc:docMk/>
            <pc:sldMk cId="1640954495" sldId="304"/>
            <ac:spMk id="2" creationId="{D56BE80E-9E56-0A8A-C83E-A5BDF65FE063}"/>
          </ac:spMkLst>
        </pc:spChg>
      </pc:sldChg>
      <pc:sldChg chg="del">
        <pc:chgData name="Javier Andres Luis Gonzalez" userId="9bfb70d5-126d-4793-8f2c-effcd62a7b5e" providerId="ADAL" clId="{F3F50C24-B04A-4FA0-B1E4-89B2B106AFB1}" dt="2024-10-15T18:25:56.426" v="1855" actId="47"/>
        <pc:sldMkLst>
          <pc:docMk/>
          <pc:sldMk cId="1335565568" sldId="305"/>
        </pc:sldMkLst>
      </pc:sldChg>
      <pc:sldChg chg="del">
        <pc:chgData name="Javier Andres Luis Gonzalez" userId="9bfb70d5-126d-4793-8f2c-effcd62a7b5e" providerId="ADAL" clId="{F3F50C24-B04A-4FA0-B1E4-89B2B106AFB1}" dt="2024-10-15T18:25:57.483" v="1856" actId="47"/>
        <pc:sldMkLst>
          <pc:docMk/>
          <pc:sldMk cId="296561257" sldId="306"/>
        </pc:sldMkLst>
      </pc:sldChg>
      <pc:sldChg chg="addSp delSp modSp add mod ord modClrScheme chgLayout">
        <pc:chgData name="Javier Andres Luis Gonzalez" userId="9bfb70d5-126d-4793-8f2c-effcd62a7b5e" providerId="ADAL" clId="{F3F50C24-B04A-4FA0-B1E4-89B2B106AFB1}" dt="2024-10-17T17:29:29.186" v="2543" actId="207"/>
        <pc:sldMkLst>
          <pc:docMk/>
          <pc:sldMk cId="351583167" sldId="307"/>
        </pc:sldMkLst>
        <pc:spChg chg="del">
          <ac:chgData name="Javier Andres Luis Gonzalez" userId="9bfb70d5-126d-4793-8f2c-effcd62a7b5e" providerId="ADAL" clId="{F3F50C24-B04A-4FA0-B1E4-89B2B106AFB1}" dt="2024-10-15T18:28:49.233" v="1872" actId="478"/>
          <ac:spMkLst>
            <pc:docMk/>
            <pc:sldMk cId="351583167" sldId="307"/>
            <ac:spMk id="2" creationId="{7AE25E51-248C-1DB0-0F1A-B3E54968B604}"/>
          </ac:spMkLst>
        </pc:spChg>
        <pc:spChg chg="del">
          <ac:chgData name="Javier Andres Luis Gonzalez" userId="9bfb70d5-126d-4793-8f2c-effcd62a7b5e" providerId="ADAL" clId="{F3F50C24-B04A-4FA0-B1E4-89B2B106AFB1}" dt="2024-10-15T18:28:38.057" v="1870" actId="478"/>
          <ac:spMkLst>
            <pc:docMk/>
            <pc:sldMk cId="351583167" sldId="307"/>
            <ac:spMk id="3" creationId="{75D27CD2-7810-6B41-895A-25809814E1EB}"/>
          </ac:spMkLst>
        </pc:spChg>
        <pc:spChg chg="del">
          <ac:chgData name="Javier Andres Luis Gonzalez" userId="9bfb70d5-126d-4793-8f2c-effcd62a7b5e" providerId="ADAL" clId="{F3F50C24-B04A-4FA0-B1E4-89B2B106AFB1}" dt="2024-10-15T18:28:38.057" v="1870" actId="478"/>
          <ac:spMkLst>
            <pc:docMk/>
            <pc:sldMk cId="351583167" sldId="307"/>
            <ac:spMk id="4" creationId="{5A57AE5B-4286-87A6-D60F-3358980ED698}"/>
          </ac:spMkLst>
        </pc:spChg>
        <pc:spChg chg="add del mod">
          <ac:chgData name="Javier Andres Luis Gonzalez" userId="9bfb70d5-126d-4793-8f2c-effcd62a7b5e" providerId="ADAL" clId="{F3F50C24-B04A-4FA0-B1E4-89B2B106AFB1}" dt="2024-10-15T18:29:42.781" v="1915" actId="478"/>
          <ac:spMkLst>
            <pc:docMk/>
            <pc:sldMk cId="351583167" sldId="307"/>
            <ac:spMk id="7" creationId="{C427C242-7B98-1282-3786-230AD50B3157}"/>
          </ac:spMkLst>
        </pc:spChg>
        <pc:spChg chg="add mod">
          <ac:chgData name="Javier Andres Luis Gonzalez" userId="9bfb70d5-126d-4793-8f2c-effcd62a7b5e" providerId="ADAL" clId="{F3F50C24-B04A-4FA0-B1E4-89B2B106AFB1}" dt="2024-10-17T17:29:20.364" v="2542" actId="207"/>
          <ac:spMkLst>
            <pc:docMk/>
            <pc:sldMk cId="351583167" sldId="307"/>
            <ac:spMk id="8" creationId="{8478F19A-E5D6-CF9D-3005-3804065E8EB8}"/>
          </ac:spMkLst>
        </pc:spChg>
        <pc:spChg chg="add del mod">
          <ac:chgData name="Javier Andres Luis Gonzalez" userId="9bfb70d5-126d-4793-8f2c-effcd62a7b5e" providerId="ADAL" clId="{F3F50C24-B04A-4FA0-B1E4-89B2B106AFB1}" dt="2024-10-15T18:29:44.225" v="1916" actId="478"/>
          <ac:spMkLst>
            <pc:docMk/>
            <pc:sldMk cId="351583167" sldId="307"/>
            <ac:spMk id="9" creationId="{3B4145FC-5B72-991F-20E5-8A8CD5CF89DD}"/>
          </ac:spMkLst>
        </pc:spChg>
        <pc:spChg chg="add mod">
          <ac:chgData name="Javier Andres Luis Gonzalez" userId="9bfb70d5-126d-4793-8f2c-effcd62a7b5e" providerId="ADAL" clId="{F3F50C24-B04A-4FA0-B1E4-89B2B106AFB1}" dt="2024-10-15T18:34:47.368" v="2076" actId="1076"/>
          <ac:spMkLst>
            <pc:docMk/>
            <pc:sldMk cId="351583167" sldId="307"/>
            <ac:spMk id="10" creationId="{C7D18532-6BE8-D456-4120-CB8637B2EF83}"/>
          </ac:spMkLst>
        </pc:spChg>
        <pc:spChg chg="add mod">
          <ac:chgData name="Javier Andres Luis Gonzalez" userId="9bfb70d5-126d-4793-8f2c-effcd62a7b5e" providerId="ADAL" clId="{F3F50C24-B04A-4FA0-B1E4-89B2B106AFB1}" dt="2024-10-15T18:34:47.368" v="2076" actId="1076"/>
          <ac:spMkLst>
            <pc:docMk/>
            <pc:sldMk cId="351583167" sldId="307"/>
            <ac:spMk id="11" creationId="{A7F2982D-D59A-F51A-51EA-AA53A07FACAE}"/>
          </ac:spMkLst>
        </pc:spChg>
        <pc:spChg chg="add del mod">
          <ac:chgData name="Javier Andres Luis Gonzalez" userId="9bfb70d5-126d-4793-8f2c-effcd62a7b5e" providerId="ADAL" clId="{F3F50C24-B04A-4FA0-B1E4-89B2B106AFB1}" dt="2024-10-15T18:32:36.588" v="1986" actId="478"/>
          <ac:spMkLst>
            <pc:docMk/>
            <pc:sldMk cId="351583167" sldId="307"/>
            <ac:spMk id="12" creationId="{193C6D36-11C9-E490-2AC9-FBCFABB23E0C}"/>
          </ac:spMkLst>
        </pc:spChg>
        <pc:spChg chg="add mod">
          <ac:chgData name="Javier Andres Luis Gonzalez" userId="9bfb70d5-126d-4793-8f2c-effcd62a7b5e" providerId="ADAL" clId="{F3F50C24-B04A-4FA0-B1E4-89B2B106AFB1}" dt="2024-10-15T18:34:47.368" v="2076" actId="1076"/>
          <ac:spMkLst>
            <pc:docMk/>
            <pc:sldMk cId="351583167" sldId="307"/>
            <ac:spMk id="13" creationId="{1A105248-28D9-5333-9C29-5FCBB366D0D4}"/>
          </ac:spMkLst>
        </pc:spChg>
        <pc:spChg chg="add mod">
          <ac:chgData name="Javier Andres Luis Gonzalez" userId="9bfb70d5-126d-4793-8f2c-effcd62a7b5e" providerId="ADAL" clId="{F3F50C24-B04A-4FA0-B1E4-89B2B106AFB1}" dt="2024-10-17T17:29:29.186" v="2543" actId="207"/>
          <ac:spMkLst>
            <pc:docMk/>
            <pc:sldMk cId="351583167" sldId="307"/>
            <ac:spMk id="14" creationId="{B18E1070-C3AD-E41F-5844-9E664540EAB9}"/>
          </ac:spMkLst>
        </pc:spChg>
        <pc:spChg chg="add del mod">
          <ac:chgData name="Javier Andres Luis Gonzalez" userId="9bfb70d5-126d-4793-8f2c-effcd62a7b5e" providerId="ADAL" clId="{F3F50C24-B04A-4FA0-B1E4-89B2B106AFB1}" dt="2024-10-15T18:33:10.516" v="2029" actId="478"/>
          <ac:spMkLst>
            <pc:docMk/>
            <pc:sldMk cId="351583167" sldId="307"/>
            <ac:spMk id="15" creationId="{58601177-1215-57BD-28D1-B44F3220BFB6}"/>
          </ac:spMkLst>
        </pc:spChg>
        <pc:picChg chg="del">
          <ac:chgData name="Javier Andres Luis Gonzalez" userId="9bfb70d5-126d-4793-8f2c-effcd62a7b5e" providerId="ADAL" clId="{F3F50C24-B04A-4FA0-B1E4-89B2B106AFB1}" dt="2024-10-15T18:28:38.057" v="1870" actId="478"/>
          <ac:picMkLst>
            <pc:docMk/>
            <pc:sldMk cId="351583167" sldId="307"/>
            <ac:picMk id="5" creationId="{FAA62977-4FE9-E08C-2F53-2A6A66FB00DE}"/>
          </ac:picMkLst>
        </pc:picChg>
        <pc:picChg chg="del">
          <ac:chgData name="Javier Andres Luis Gonzalez" userId="9bfb70d5-126d-4793-8f2c-effcd62a7b5e" providerId="ADAL" clId="{F3F50C24-B04A-4FA0-B1E4-89B2B106AFB1}" dt="2024-10-15T18:28:40.232" v="1871" actId="478"/>
          <ac:picMkLst>
            <pc:docMk/>
            <pc:sldMk cId="351583167" sldId="307"/>
            <ac:picMk id="6" creationId="{254D2AA4-DAA5-9A16-A38C-DC3352455D46}"/>
          </ac:picMkLst>
        </pc:picChg>
      </pc:sldChg>
      <pc:sldChg chg="addSp delSp modSp add mod">
        <pc:chgData name="Javier Andres Luis Gonzalez" userId="9bfb70d5-126d-4793-8f2c-effcd62a7b5e" providerId="ADAL" clId="{F3F50C24-B04A-4FA0-B1E4-89B2B106AFB1}" dt="2024-10-17T17:28:04.405" v="2526" actId="207"/>
        <pc:sldMkLst>
          <pc:docMk/>
          <pc:sldMk cId="2248469829" sldId="308"/>
        </pc:sldMkLst>
        <pc:spChg chg="add mod">
          <ac:chgData name="Javier Andres Luis Gonzalez" userId="9bfb70d5-126d-4793-8f2c-effcd62a7b5e" providerId="ADAL" clId="{F3F50C24-B04A-4FA0-B1E4-89B2B106AFB1}" dt="2024-10-17T17:28:04.405" v="2526" actId="207"/>
          <ac:spMkLst>
            <pc:docMk/>
            <pc:sldMk cId="2248469829" sldId="308"/>
            <ac:spMk id="4" creationId="{4C5072D7-7F19-9FE5-9F95-EC5C432F6672}"/>
          </ac:spMkLst>
        </pc:spChg>
        <pc:spChg chg="add mod">
          <ac:chgData name="Javier Andres Luis Gonzalez" userId="9bfb70d5-126d-4793-8f2c-effcd62a7b5e" providerId="ADAL" clId="{F3F50C24-B04A-4FA0-B1E4-89B2B106AFB1}" dt="2024-10-15T17:33:15.933" v="1087" actId="1076"/>
          <ac:spMkLst>
            <pc:docMk/>
            <pc:sldMk cId="2248469829" sldId="308"/>
            <ac:spMk id="5" creationId="{ADEDB8AF-3174-F84D-F191-6CC5CF4A39F3}"/>
          </ac:spMkLst>
        </pc:spChg>
        <pc:spChg chg="add mod">
          <ac:chgData name="Javier Andres Luis Gonzalez" userId="9bfb70d5-126d-4793-8f2c-effcd62a7b5e" providerId="ADAL" clId="{F3F50C24-B04A-4FA0-B1E4-89B2B106AFB1}" dt="2024-10-15T17:33:15.933" v="1087" actId="1076"/>
          <ac:spMkLst>
            <pc:docMk/>
            <pc:sldMk cId="2248469829" sldId="308"/>
            <ac:spMk id="6" creationId="{8B07FFF8-D0DC-086B-DC75-FA674B346BA7}"/>
          </ac:spMkLst>
        </pc:spChg>
        <pc:spChg chg="add mod">
          <ac:chgData name="Javier Andres Luis Gonzalez" userId="9bfb70d5-126d-4793-8f2c-effcd62a7b5e" providerId="ADAL" clId="{F3F50C24-B04A-4FA0-B1E4-89B2B106AFB1}" dt="2024-10-15T17:33:15.933" v="1087" actId="1076"/>
          <ac:spMkLst>
            <pc:docMk/>
            <pc:sldMk cId="2248469829" sldId="308"/>
            <ac:spMk id="7" creationId="{F1B3BA52-CFEA-896E-4D79-CC6488767F64}"/>
          </ac:spMkLst>
        </pc:spChg>
        <pc:spChg chg="add mod">
          <ac:chgData name="Javier Andres Luis Gonzalez" userId="9bfb70d5-126d-4793-8f2c-effcd62a7b5e" providerId="ADAL" clId="{F3F50C24-B04A-4FA0-B1E4-89B2B106AFB1}" dt="2024-10-15T17:33:15.933" v="1087" actId="1076"/>
          <ac:spMkLst>
            <pc:docMk/>
            <pc:sldMk cId="2248469829" sldId="308"/>
            <ac:spMk id="8" creationId="{F029BA7E-9AB1-9EC8-E9DC-20AF2F8F7DB9}"/>
          </ac:spMkLst>
        </pc:spChg>
        <pc:spChg chg="add mod">
          <ac:chgData name="Javier Andres Luis Gonzalez" userId="9bfb70d5-126d-4793-8f2c-effcd62a7b5e" providerId="ADAL" clId="{F3F50C24-B04A-4FA0-B1E4-89B2B106AFB1}" dt="2024-10-15T17:33:15.933" v="1087" actId="1076"/>
          <ac:spMkLst>
            <pc:docMk/>
            <pc:sldMk cId="2248469829" sldId="308"/>
            <ac:spMk id="9" creationId="{2BCD4CD1-24D4-CCC4-15A0-9495BCAC972F}"/>
          </ac:spMkLst>
        </pc:spChg>
        <pc:spChg chg="add mod">
          <ac:chgData name="Javier Andres Luis Gonzalez" userId="9bfb70d5-126d-4793-8f2c-effcd62a7b5e" providerId="ADAL" clId="{F3F50C24-B04A-4FA0-B1E4-89B2B106AFB1}" dt="2024-10-15T17:33:15.933" v="1087" actId="1076"/>
          <ac:spMkLst>
            <pc:docMk/>
            <pc:sldMk cId="2248469829" sldId="308"/>
            <ac:spMk id="10" creationId="{9ADCF33A-63DA-31D7-0509-02367D35FDDD}"/>
          </ac:spMkLst>
        </pc:spChg>
        <pc:spChg chg="add mod">
          <ac:chgData name="Javier Andres Luis Gonzalez" userId="9bfb70d5-126d-4793-8f2c-effcd62a7b5e" providerId="ADAL" clId="{F3F50C24-B04A-4FA0-B1E4-89B2B106AFB1}" dt="2024-10-15T17:33:32.496" v="1093" actId="20577"/>
          <ac:spMkLst>
            <pc:docMk/>
            <pc:sldMk cId="2248469829" sldId="308"/>
            <ac:spMk id="11" creationId="{57FF9506-1BDA-AF44-A203-B82FD48FC430}"/>
          </ac:spMkLst>
        </pc:spChg>
        <pc:spChg chg="add del mod">
          <ac:chgData name="Javier Andres Luis Gonzalez" userId="9bfb70d5-126d-4793-8f2c-effcd62a7b5e" providerId="ADAL" clId="{F3F50C24-B04A-4FA0-B1E4-89B2B106AFB1}" dt="2024-10-15T17:31:12.879" v="1069" actId="478"/>
          <ac:spMkLst>
            <pc:docMk/>
            <pc:sldMk cId="2248469829" sldId="308"/>
            <ac:spMk id="12" creationId="{AA1105E6-5AC4-9DED-3505-5F0B21F5C8B5}"/>
          </ac:spMkLst>
        </pc:spChg>
        <pc:spChg chg="add mod">
          <ac:chgData name="Javier Andres Luis Gonzalez" userId="9bfb70d5-126d-4793-8f2c-effcd62a7b5e" providerId="ADAL" clId="{F3F50C24-B04A-4FA0-B1E4-89B2B106AFB1}" dt="2024-10-15T17:30:50.929" v="1057"/>
          <ac:spMkLst>
            <pc:docMk/>
            <pc:sldMk cId="2248469829" sldId="308"/>
            <ac:spMk id="13" creationId="{35A22A04-908F-4333-4DD8-2169AA668091}"/>
          </ac:spMkLst>
        </pc:spChg>
        <pc:spChg chg="add del">
          <ac:chgData name="Javier Andres Luis Gonzalez" userId="9bfb70d5-126d-4793-8f2c-effcd62a7b5e" providerId="ADAL" clId="{F3F50C24-B04A-4FA0-B1E4-89B2B106AFB1}" dt="2024-10-15T17:25:59.276" v="898" actId="478"/>
          <ac:spMkLst>
            <pc:docMk/>
            <pc:sldMk cId="2248469829" sldId="308"/>
            <ac:spMk id="102" creationId="{03742545-E506-38F3-97AB-2220D4266F22}"/>
          </ac:spMkLst>
        </pc:spChg>
        <pc:spChg chg="add del">
          <ac:chgData name="Javier Andres Luis Gonzalez" userId="9bfb70d5-126d-4793-8f2c-effcd62a7b5e" providerId="ADAL" clId="{F3F50C24-B04A-4FA0-B1E4-89B2B106AFB1}" dt="2024-10-15T17:25:59.276" v="898" actId="478"/>
          <ac:spMkLst>
            <pc:docMk/>
            <pc:sldMk cId="2248469829" sldId="308"/>
            <ac:spMk id="103" creationId="{A3CE0A38-E987-C17B-259D-B8C6D62125B4}"/>
          </ac:spMkLst>
        </pc:spChg>
        <pc:spChg chg="add del">
          <ac:chgData name="Javier Andres Luis Gonzalez" userId="9bfb70d5-126d-4793-8f2c-effcd62a7b5e" providerId="ADAL" clId="{F3F50C24-B04A-4FA0-B1E4-89B2B106AFB1}" dt="2024-10-15T17:25:59.276" v="898" actId="478"/>
          <ac:spMkLst>
            <pc:docMk/>
            <pc:sldMk cId="2248469829" sldId="308"/>
            <ac:spMk id="104" creationId="{185B1510-2602-7384-0B34-FC57585C762C}"/>
          </ac:spMkLst>
        </pc:spChg>
        <pc:spChg chg="add del">
          <ac:chgData name="Javier Andres Luis Gonzalez" userId="9bfb70d5-126d-4793-8f2c-effcd62a7b5e" providerId="ADAL" clId="{F3F50C24-B04A-4FA0-B1E4-89B2B106AFB1}" dt="2024-10-15T17:25:59.276" v="898" actId="478"/>
          <ac:spMkLst>
            <pc:docMk/>
            <pc:sldMk cId="2248469829" sldId="308"/>
            <ac:spMk id="105" creationId="{65D2F6F0-3661-BA7A-F023-162E2E190DC6}"/>
          </ac:spMkLst>
        </pc:spChg>
        <pc:spChg chg="add del">
          <ac:chgData name="Javier Andres Luis Gonzalez" userId="9bfb70d5-126d-4793-8f2c-effcd62a7b5e" providerId="ADAL" clId="{F3F50C24-B04A-4FA0-B1E4-89B2B106AFB1}" dt="2024-10-15T17:25:59.276" v="898" actId="478"/>
          <ac:spMkLst>
            <pc:docMk/>
            <pc:sldMk cId="2248469829" sldId="308"/>
            <ac:spMk id="106" creationId="{C7BCEBA3-753B-9B1C-16DE-F3CF1540C3AE}"/>
          </ac:spMkLst>
        </pc:spChg>
        <pc:spChg chg="add del">
          <ac:chgData name="Javier Andres Luis Gonzalez" userId="9bfb70d5-126d-4793-8f2c-effcd62a7b5e" providerId="ADAL" clId="{F3F50C24-B04A-4FA0-B1E4-89B2B106AFB1}" dt="2024-10-15T17:25:59.276" v="898" actId="478"/>
          <ac:spMkLst>
            <pc:docMk/>
            <pc:sldMk cId="2248469829" sldId="308"/>
            <ac:spMk id="107" creationId="{B36B6011-C60D-F080-9DAB-8D6ABF755C07}"/>
          </ac:spMkLst>
        </pc:spChg>
        <pc:spChg chg="add del">
          <ac:chgData name="Javier Andres Luis Gonzalez" userId="9bfb70d5-126d-4793-8f2c-effcd62a7b5e" providerId="ADAL" clId="{F3F50C24-B04A-4FA0-B1E4-89B2B106AFB1}" dt="2024-10-15T17:25:59.276" v="898" actId="478"/>
          <ac:spMkLst>
            <pc:docMk/>
            <pc:sldMk cId="2248469829" sldId="308"/>
            <ac:spMk id="110" creationId="{11579DEB-8ED3-94FB-634E-EF886FEEA400}"/>
          </ac:spMkLst>
        </pc:spChg>
        <pc:spChg chg="add del">
          <ac:chgData name="Javier Andres Luis Gonzalez" userId="9bfb70d5-126d-4793-8f2c-effcd62a7b5e" providerId="ADAL" clId="{F3F50C24-B04A-4FA0-B1E4-89B2B106AFB1}" dt="2024-10-15T17:25:59.276" v="898" actId="478"/>
          <ac:spMkLst>
            <pc:docMk/>
            <pc:sldMk cId="2248469829" sldId="308"/>
            <ac:spMk id="111" creationId="{61138EEE-B2FF-B0A0-B913-762A856505C9}"/>
          </ac:spMkLst>
        </pc:spChg>
        <pc:spChg chg="add del">
          <ac:chgData name="Javier Andres Luis Gonzalez" userId="9bfb70d5-126d-4793-8f2c-effcd62a7b5e" providerId="ADAL" clId="{F3F50C24-B04A-4FA0-B1E4-89B2B106AFB1}" dt="2024-10-15T17:25:59.276" v="898" actId="478"/>
          <ac:spMkLst>
            <pc:docMk/>
            <pc:sldMk cId="2248469829" sldId="308"/>
            <ac:spMk id="112" creationId="{33D1FEFE-B6BB-4A55-AB75-6EC2E160E49A}"/>
          </ac:spMkLst>
        </pc:spChg>
        <pc:spChg chg="add del">
          <ac:chgData name="Javier Andres Luis Gonzalez" userId="9bfb70d5-126d-4793-8f2c-effcd62a7b5e" providerId="ADAL" clId="{F3F50C24-B04A-4FA0-B1E4-89B2B106AFB1}" dt="2024-10-15T17:25:59.276" v="898" actId="478"/>
          <ac:spMkLst>
            <pc:docMk/>
            <pc:sldMk cId="2248469829" sldId="308"/>
            <ac:spMk id="114" creationId="{F97416B4-3C1E-1EF2-71E6-B9DCFA90F679}"/>
          </ac:spMkLst>
        </pc:spChg>
        <pc:picChg chg="add del">
          <ac:chgData name="Javier Andres Luis Gonzalez" userId="9bfb70d5-126d-4793-8f2c-effcd62a7b5e" providerId="ADAL" clId="{F3F50C24-B04A-4FA0-B1E4-89B2B106AFB1}" dt="2024-10-15T17:26:04.028" v="900" actId="22"/>
          <ac:picMkLst>
            <pc:docMk/>
            <pc:sldMk cId="2248469829" sldId="308"/>
            <ac:picMk id="3" creationId="{D72756E0-8FCD-01AA-C379-DC99A380A0AB}"/>
          </ac:picMkLst>
        </pc:picChg>
      </pc:sldChg>
      <pc:sldChg chg="addSp delSp modSp add del mod">
        <pc:chgData name="Javier Andres Luis Gonzalez" userId="9bfb70d5-126d-4793-8f2c-effcd62a7b5e" providerId="ADAL" clId="{F3F50C24-B04A-4FA0-B1E4-89B2B106AFB1}" dt="2024-10-15T17:25:11.093" v="892"/>
        <pc:sldMkLst>
          <pc:docMk/>
          <pc:sldMk cId="3242017892" sldId="308"/>
        </pc:sldMkLst>
        <pc:spChg chg="add mod">
          <ac:chgData name="Javier Andres Luis Gonzalez" userId="9bfb70d5-126d-4793-8f2c-effcd62a7b5e" providerId="ADAL" clId="{F3F50C24-B04A-4FA0-B1E4-89B2B106AFB1}" dt="2024-10-15T17:25:06.549" v="890" actId="1076"/>
          <ac:spMkLst>
            <pc:docMk/>
            <pc:sldMk cId="3242017892" sldId="308"/>
            <ac:spMk id="2" creationId="{8EFBA415-5FFE-52F0-FC82-EA6F0FFFE09D}"/>
          </ac:spMkLst>
        </pc:spChg>
        <pc:spChg chg="add mod">
          <ac:chgData name="Javier Andres Luis Gonzalez" userId="9bfb70d5-126d-4793-8f2c-effcd62a7b5e" providerId="ADAL" clId="{F3F50C24-B04A-4FA0-B1E4-89B2B106AFB1}" dt="2024-10-15T17:25:06.549" v="890" actId="1076"/>
          <ac:spMkLst>
            <pc:docMk/>
            <pc:sldMk cId="3242017892" sldId="308"/>
            <ac:spMk id="3" creationId="{93CED263-CE0B-BA60-F379-569ECBA8EA04}"/>
          </ac:spMkLst>
        </pc:spChg>
        <pc:spChg chg="add del">
          <ac:chgData name="Javier Andres Luis Gonzalez" userId="9bfb70d5-126d-4793-8f2c-effcd62a7b5e" providerId="ADAL" clId="{F3F50C24-B04A-4FA0-B1E4-89B2B106AFB1}" dt="2024-10-15T17:25:10.119" v="891" actId="478"/>
          <ac:spMkLst>
            <pc:docMk/>
            <pc:sldMk cId="3242017892" sldId="308"/>
            <ac:spMk id="4" creationId="{C9DB00B0-1059-5A7F-2413-90E2BA7E7FFB}"/>
          </ac:spMkLst>
        </pc:spChg>
        <pc:spChg chg="add del">
          <ac:chgData name="Javier Andres Luis Gonzalez" userId="9bfb70d5-126d-4793-8f2c-effcd62a7b5e" providerId="ADAL" clId="{F3F50C24-B04A-4FA0-B1E4-89B2B106AFB1}" dt="2024-10-15T17:25:10.119" v="891" actId="478"/>
          <ac:spMkLst>
            <pc:docMk/>
            <pc:sldMk cId="3242017892" sldId="308"/>
            <ac:spMk id="5" creationId="{886C4454-F091-6ECF-4BFD-027E4ABB9DBB}"/>
          </ac:spMkLst>
        </pc:spChg>
        <pc:spChg chg="add mod">
          <ac:chgData name="Javier Andres Luis Gonzalez" userId="9bfb70d5-126d-4793-8f2c-effcd62a7b5e" providerId="ADAL" clId="{F3F50C24-B04A-4FA0-B1E4-89B2B106AFB1}" dt="2024-10-15T17:25:06.549" v="890" actId="1076"/>
          <ac:spMkLst>
            <pc:docMk/>
            <pc:sldMk cId="3242017892" sldId="308"/>
            <ac:spMk id="6" creationId="{BADA282A-C6A9-82A5-F4E7-8E8A544F2CC4}"/>
          </ac:spMkLst>
        </pc:spChg>
        <pc:spChg chg="add mod">
          <ac:chgData name="Javier Andres Luis Gonzalez" userId="9bfb70d5-126d-4793-8f2c-effcd62a7b5e" providerId="ADAL" clId="{F3F50C24-B04A-4FA0-B1E4-89B2B106AFB1}" dt="2024-10-15T17:25:06.549" v="890" actId="1076"/>
          <ac:spMkLst>
            <pc:docMk/>
            <pc:sldMk cId="3242017892" sldId="308"/>
            <ac:spMk id="7" creationId="{27EB7ED2-0447-EC9B-15D7-2349CC161C47}"/>
          </ac:spMkLst>
        </pc:spChg>
        <pc:spChg chg="add mod">
          <ac:chgData name="Javier Andres Luis Gonzalez" userId="9bfb70d5-126d-4793-8f2c-effcd62a7b5e" providerId="ADAL" clId="{F3F50C24-B04A-4FA0-B1E4-89B2B106AFB1}" dt="2024-10-15T17:25:06.549" v="890" actId="1076"/>
          <ac:spMkLst>
            <pc:docMk/>
            <pc:sldMk cId="3242017892" sldId="308"/>
            <ac:spMk id="8" creationId="{861DE8E4-CE0A-2EDD-0694-7A821FA02050}"/>
          </ac:spMkLst>
        </pc:spChg>
        <pc:spChg chg="add mod">
          <ac:chgData name="Javier Andres Luis Gonzalez" userId="9bfb70d5-126d-4793-8f2c-effcd62a7b5e" providerId="ADAL" clId="{F3F50C24-B04A-4FA0-B1E4-89B2B106AFB1}" dt="2024-10-15T17:25:06.549" v="890" actId="1076"/>
          <ac:spMkLst>
            <pc:docMk/>
            <pc:sldMk cId="3242017892" sldId="308"/>
            <ac:spMk id="9" creationId="{00A84FA9-EB3F-2A3B-B225-CDC4C2977EE2}"/>
          </ac:spMkLst>
        </pc:spChg>
        <pc:spChg chg="add mod">
          <ac:chgData name="Javier Andres Luis Gonzalez" userId="9bfb70d5-126d-4793-8f2c-effcd62a7b5e" providerId="ADAL" clId="{F3F50C24-B04A-4FA0-B1E4-89B2B106AFB1}" dt="2024-10-15T17:25:06.549" v="890" actId="1076"/>
          <ac:spMkLst>
            <pc:docMk/>
            <pc:sldMk cId="3242017892" sldId="308"/>
            <ac:spMk id="10" creationId="{CB703E41-6190-CC51-F440-7C709103C4A0}"/>
          </ac:spMkLst>
        </pc:spChg>
      </pc:sldChg>
      <pc:sldChg chg="addSp delSp modSp add mod ord">
        <pc:chgData name="Javier Andres Luis Gonzalez" userId="9bfb70d5-126d-4793-8f2c-effcd62a7b5e" providerId="ADAL" clId="{F3F50C24-B04A-4FA0-B1E4-89B2B106AFB1}" dt="2024-10-17T17:28:14.556" v="2528" actId="207"/>
        <pc:sldMkLst>
          <pc:docMk/>
          <pc:sldMk cId="1894935086" sldId="309"/>
        </pc:sldMkLst>
        <pc:spChg chg="mod">
          <ac:chgData name="Javier Andres Luis Gonzalez" userId="9bfb70d5-126d-4793-8f2c-effcd62a7b5e" providerId="ADAL" clId="{F3F50C24-B04A-4FA0-B1E4-89B2B106AFB1}" dt="2024-10-17T17:28:14.556" v="2528" actId="207"/>
          <ac:spMkLst>
            <pc:docMk/>
            <pc:sldMk cId="1894935086" sldId="309"/>
            <ac:spMk id="9" creationId="{AC542773-78AE-E2B8-B195-0E5A1D674E53}"/>
          </ac:spMkLst>
        </pc:spChg>
        <pc:spChg chg="mod">
          <ac:chgData name="Javier Andres Luis Gonzalez" userId="9bfb70d5-126d-4793-8f2c-effcd62a7b5e" providerId="ADAL" clId="{F3F50C24-B04A-4FA0-B1E4-89B2B106AFB1}" dt="2024-10-15T18:02:41.121" v="1332" actId="6549"/>
          <ac:spMkLst>
            <pc:docMk/>
            <pc:sldMk cId="1894935086" sldId="309"/>
            <ac:spMk id="10" creationId="{13C1CDBD-D7F5-4EDC-40D5-B73B4C9D5CE8}"/>
          </ac:spMkLst>
        </pc:spChg>
        <pc:picChg chg="add del mod">
          <ac:chgData name="Javier Andres Luis Gonzalez" userId="9bfb70d5-126d-4793-8f2c-effcd62a7b5e" providerId="ADAL" clId="{F3F50C24-B04A-4FA0-B1E4-89B2B106AFB1}" dt="2024-10-15T18:02:59.432" v="1337" actId="22"/>
          <ac:picMkLst>
            <pc:docMk/>
            <pc:sldMk cId="1894935086" sldId="309"/>
            <ac:picMk id="3" creationId="{B49D9BAD-F5CF-3556-4166-8C68A7D14EE8}"/>
          </ac:picMkLst>
        </pc:picChg>
        <pc:picChg chg="add mod">
          <ac:chgData name="Javier Andres Luis Gonzalez" userId="9bfb70d5-126d-4793-8f2c-effcd62a7b5e" providerId="ADAL" clId="{F3F50C24-B04A-4FA0-B1E4-89B2B106AFB1}" dt="2024-10-15T18:03:10.664" v="1340" actId="1076"/>
          <ac:picMkLst>
            <pc:docMk/>
            <pc:sldMk cId="1894935086" sldId="309"/>
            <ac:picMk id="5" creationId="{66299EA7-4690-3BFF-DD9D-BA68D5D4B08D}"/>
          </ac:picMkLst>
        </pc:picChg>
        <pc:picChg chg="add del">
          <ac:chgData name="Javier Andres Luis Gonzalez" userId="9bfb70d5-126d-4793-8f2c-effcd62a7b5e" providerId="ADAL" clId="{F3F50C24-B04A-4FA0-B1E4-89B2B106AFB1}" dt="2024-10-15T18:03:12.894" v="1341" actId="478"/>
          <ac:picMkLst>
            <pc:docMk/>
            <pc:sldMk cId="1894935086" sldId="309"/>
            <ac:picMk id="8" creationId="{8E333B14-97DF-12FE-8456-ED4710954CB6}"/>
          </ac:picMkLst>
        </pc:picChg>
      </pc:sldChg>
      <pc:sldChg chg="add del">
        <pc:chgData name="Javier Andres Luis Gonzalez" userId="9bfb70d5-126d-4793-8f2c-effcd62a7b5e" providerId="ADAL" clId="{F3F50C24-B04A-4FA0-B1E4-89B2B106AFB1}" dt="2024-10-15T17:25:52.506" v="896"/>
        <pc:sldMkLst>
          <pc:docMk/>
          <pc:sldMk cId="2939220565" sldId="309"/>
        </pc:sldMkLst>
      </pc:sldChg>
      <pc:sldChg chg="del">
        <pc:chgData name="Javier Andres Luis Gonzalez" userId="9bfb70d5-126d-4793-8f2c-effcd62a7b5e" providerId="ADAL" clId="{F3F50C24-B04A-4FA0-B1E4-89B2B106AFB1}" dt="2024-10-15T16:07:16.288" v="85" actId="47"/>
        <pc:sldMkLst>
          <pc:docMk/>
          <pc:sldMk cId="1443941290" sldId="310"/>
        </pc:sldMkLst>
      </pc:sldChg>
      <pc:sldChg chg="addSp delSp modSp add mod ord">
        <pc:chgData name="Javier Andres Luis Gonzalez" userId="9bfb70d5-126d-4793-8f2c-effcd62a7b5e" providerId="ADAL" clId="{F3F50C24-B04A-4FA0-B1E4-89B2B106AFB1}" dt="2024-10-17T17:28:19.088" v="2529" actId="207"/>
        <pc:sldMkLst>
          <pc:docMk/>
          <pc:sldMk cId="3050808038" sldId="310"/>
        </pc:sldMkLst>
        <pc:spChg chg="mod">
          <ac:chgData name="Javier Andres Luis Gonzalez" userId="9bfb70d5-126d-4793-8f2c-effcd62a7b5e" providerId="ADAL" clId="{F3F50C24-B04A-4FA0-B1E4-89B2B106AFB1}" dt="2024-10-17T17:28:19.088" v="2529" actId="207"/>
          <ac:spMkLst>
            <pc:docMk/>
            <pc:sldMk cId="3050808038" sldId="310"/>
            <ac:spMk id="9" creationId="{1FC59B0D-03B3-37A1-E7EC-1F65B9439174}"/>
          </ac:spMkLst>
        </pc:spChg>
        <pc:spChg chg="mod">
          <ac:chgData name="Javier Andres Luis Gonzalez" userId="9bfb70d5-126d-4793-8f2c-effcd62a7b5e" providerId="ADAL" clId="{F3F50C24-B04A-4FA0-B1E4-89B2B106AFB1}" dt="2024-10-15T18:04:46.399" v="1358" actId="6549"/>
          <ac:spMkLst>
            <pc:docMk/>
            <pc:sldMk cId="3050808038" sldId="310"/>
            <ac:spMk id="10" creationId="{E8D38820-58E5-8BC8-CC88-4F9CA8709B33}"/>
          </ac:spMkLst>
        </pc:spChg>
        <pc:picChg chg="add mod">
          <ac:chgData name="Javier Andres Luis Gonzalez" userId="9bfb70d5-126d-4793-8f2c-effcd62a7b5e" providerId="ADAL" clId="{F3F50C24-B04A-4FA0-B1E4-89B2B106AFB1}" dt="2024-10-15T18:05:38.040" v="1364" actId="1076"/>
          <ac:picMkLst>
            <pc:docMk/>
            <pc:sldMk cId="3050808038" sldId="310"/>
            <ac:picMk id="3" creationId="{F21DBBFA-8EDE-0419-AEEF-FAE3FC5B50AE}"/>
          </ac:picMkLst>
        </pc:picChg>
        <pc:picChg chg="del">
          <ac:chgData name="Javier Andres Luis Gonzalez" userId="9bfb70d5-126d-4793-8f2c-effcd62a7b5e" providerId="ADAL" clId="{F3F50C24-B04A-4FA0-B1E4-89B2B106AFB1}" dt="2024-10-15T18:05:34.129" v="1363" actId="478"/>
          <ac:picMkLst>
            <pc:docMk/>
            <pc:sldMk cId="3050808038" sldId="310"/>
            <ac:picMk id="8" creationId="{90740D33-0C3B-34B5-9076-63F3A783940C}"/>
          </ac:picMkLst>
        </pc:picChg>
      </pc:sldChg>
      <pc:sldChg chg="addSp delSp modSp add mod modClrScheme chgLayout">
        <pc:chgData name="Javier Andres Luis Gonzalez" userId="9bfb70d5-126d-4793-8f2c-effcd62a7b5e" providerId="ADAL" clId="{F3F50C24-B04A-4FA0-B1E4-89B2B106AFB1}" dt="2024-10-17T17:28:28.829" v="2531" actId="207"/>
        <pc:sldMkLst>
          <pc:docMk/>
          <pc:sldMk cId="3247682610" sldId="311"/>
        </pc:sldMkLst>
        <pc:spChg chg="add mod">
          <ac:chgData name="Javier Andres Luis Gonzalez" userId="9bfb70d5-126d-4793-8f2c-effcd62a7b5e" providerId="ADAL" clId="{F3F50C24-B04A-4FA0-B1E4-89B2B106AFB1}" dt="2024-10-15T18:16:06.416" v="1691" actId="164"/>
          <ac:spMkLst>
            <pc:docMk/>
            <pc:sldMk cId="3247682610" sldId="311"/>
            <ac:spMk id="2" creationId="{72A95D1D-0B5B-6701-BB1F-044206E0B64F}"/>
          </ac:spMkLst>
        </pc:spChg>
        <pc:spChg chg="add mod">
          <ac:chgData name="Javier Andres Luis Gonzalez" userId="9bfb70d5-126d-4793-8f2c-effcd62a7b5e" providerId="ADAL" clId="{F3F50C24-B04A-4FA0-B1E4-89B2B106AFB1}" dt="2024-10-15T18:16:06.416" v="1691" actId="164"/>
          <ac:spMkLst>
            <pc:docMk/>
            <pc:sldMk cId="3247682610" sldId="311"/>
            <ac:spMk id="3" creationId="{0DC2BACB-00FA-B156-F35A-708F10428821}"/>
          </ac:spMkLst>
        </pc:spChg>
        <pc:spChg chg="mod">
          <ac:chgData name="Javier Andres Luis Gonzalez" userId="9bfb70d5-126d-4793-8f2c-effcd62a7b5e" providerId="ADAL" clId="{F3F50C24-B04A-4FA0-B1E4-89B2B106AFB1}" dt="2024-10-17T17:28:28.829" v="2531" actId="207"/>
          <ac:spMkLst>
            <pc:docMk/>
            <pc:sldMk cId="3247682610" sldId="311"/>
            <ac:spMk id="4" creationId="{F8D6321C-1B20-C346-152C-83AD678AD409}"/>
          </ac:spMkLst>
        </pc:spChg>
        <pc:spChg chg="mod">
          <ac:chgData name="Javier Andres Luis Gonzalez" userId="9bfb70d5-126d-4793-8f2c-effcd62a7b5e" providerId="ADAL" clId="{F3F50C24-B04A-4FA0-B1E4-89B2B106AFB1}" dt="2024-10-15T18:16:55.925" v="1692" actId="1076"/>
          <ac:spMkLst>
            <pc:docMk/>
            <pc:sldMk cId="3247682610" sldId="311"/>
            <ac:spMk id="5" creationId="{22469B14-8B20-710D-13C5-88A5EA2AB529}"/>
          </ac:spMkLst>
        </pc:spChg>
        <pc:spChg chg="del mod">
          <ac:chgData name="Javier Andres Luis Gonzalez" userId="9bfb70d5-126d-4793-8f2c-effcd62a7b5e" providerId="ADAL" clId="{F3F50C24-B04A-4FA0-B1E4-89B2B106AFB1}" dt="2024-10-15T18:14:52.803" v="1682" actId="478"/>
          <ac:spMkLst>
            <pc:docMk/>
            <pc:sldMk cId="3247682610" sldId="311"/>
            <ac:spMk id="6" creationId="{85574412-A74E-3006-54BD-DBF12D2C808B}"/>
          </ac:spMkLst>
        </pc:spChg>
        <pc:spChg chg="mod">
          <ac:chgData name="Javier Andres Luis Gonzalez" userId="9bfb70d5-126d-4793-8f2c-effcd62a7b5e" providerId="ADAL" clId="{F3F50C24-B04A-4FA0-B1E4-89B2B106AFB1}" dt="2024-10-15T18:16:55.925" v="1692" actId="1076"/>
          <ac:spMkLst>
            <pc:docMk/>
            <pc:sldMk cId="3247682610" sldId="311"/>
            <ac:spMk id="7" creationId="{F50FA342-1AC9-BDDC-CCBC-68143292C74E}"/>
          </ac:spMkLst>
        </pc:spChg>
        <pc:spChg chg="mod">
          <ac:chgData name="Javier Andres Luis Gonzalez" userId="9bfb70d5-126d-4793-8f2c-effcd62a7b5e" providerId="ADAL" clId="{F3F50C24-B04A-4FA0-B1E4-89B2B106AFB1}" dt="2024-10-15T18:16:06.416" v="1691" actId="164"/>
          <ac:spMkLst>
            <pc:docMk/>
            <pc:sldMk cId="3247682610" sldId="311"/>
            <ac:spMk id="8" creationId="{33E8DB6E-4B18-200A-6F37-0F5937D6121F}"/>
          </ac:spMkLst>
        </pc:spChg>
        <pc:spChg chg="del mod">
          <ac:chgData name="Javier Andres Luis Gonzalez" userId="9bfb70d5-126d-4793-8f2c-effcd62a7b5e" providerId="ADAL" clId="{F3F50C24-B04A-4FA0-B1E4-89B2B106AFB1}" dt="2024-10-15T18:10:21.243" v="1536" actId="478"/>
          <ac:spMkLst>
            <pc:docMk/>
            <pc:sldMk cId="3247682610" sldId="311"/>
            <ac:spMk id="9" creationId="{30ECFE8C-CEE2-F196-1BA7-9256B2EF1D8F}"/>
          </ac:spMkLst>
        </pc:spChg>
        <pc:spChg chg="del mod">
          <ac:chgData name="Javier Andres Luis Gonzalez" userId="9bfb70d5-126d-4793-8f2c-effcd62a7b5e" providerId="ADAL" clId="{F3F50C24-B04A-4FA0-B1E4-89B2B106AFB1}" dt="2024-10-15T18:10:21.243" v="1536" actId="478"/>
          <ac:spMkLst>
            <pc:docMk/>
            <pc:sldMk cId="3247682610" sldId="311"/>
            <ac:spMk id="10" creationId="{1C9A464F-C56E-D68E-D6C8-D7B246689521}"/>
          </ac:spMkLst>
        </pc:spChg>
        <pc:spChg chg="mod">
          <ac:chgData name="Javier Andres Luis Gonzalez" userId="9bfb70d5-126d-4793-8f2c-effcd62a7b5e" providerId="ADAL" clId="{F3F50C24-B04A-4FA0-B1E4-89B2B106AFB1}" dt="2024-10-15T18:16:55.925" v="1692" actId="1076"/>
          <ac:spMkLst>
            <pc:docMk/>
            <pc:sldMk cId="3247682610" sldId="311"/>
            <ac:spMk id="11" creationId="{D368FF3D-5A8C-679D-7781-01DF23A55B2B}"/>
          </ac:spMkLst>
        </pc:spChg>
        <pc:spChg chg="add del mod">
          <ac:chgData name="Javier Andres Luis Gonzalez" userId="9bfb70d5-126d-4793-8f2c-effcd62a7b5e" providerId="ADAL" clId="{F3F50C24-B04A-4FA0-B1E4-89B2B106AFB1}" dt="2024-10-15T18:11:56.174" v="1573" actId="478"/>
          <ac:spMkLst>
            <pc:docMk/>
            <pc:sldMk cId="3247682610" sldId="311"/>
            <ac:spMk id="12" creationId="{12C41CF3-4251-259F-FC84-5A64792CBC79}"/>
          </ac:spMkLst>
        </pc:spChg>
        <pc:spChg chg="add mod">
          <ac:chgData name="Javier Andres Luis Gonzalez" userId="9bfb70d5-126d-4793-8f2c-effcd62a7b5e" providerId="ADAL" clId="{F3F50C24-B04A-4FA0-B1E4-89B2B106AFB1}" dt="2024-10-15T18:10:47.483" v="1539"/>
          <ac:spMkLst>
            <pc:docMk/>
            <pc:sldMk cId="3247682610" sldId="311"/>
            <ac:spMk id="13" creationId="{CF411846-795F-6618-884B-EA7C7561C5B8}"/>
          </ac:spMkLst>
        </pc:spChg>
        <pc:spChg chg="add mod">
          <ac:chgData name="Javier Andres Luis Gonzalez" userId="9bfb70d5-126d-4793-8f2c-effcd62a7b5e" providerId="ADAL" clId="{F3F50C24-B04A-4FA0-B1E4-89B2B106AFB1}" dt="2024-10-15T18:10:47.483" v="1539"/>
          <ac:spMkLst>
            <pc:docMk/>
            <pc:sldMk cId="3247682610" sldId="311"/>
            <ac:spMk id="14" creationId="{C5929D8B-F595-6BE4-5620-305A0D72F5EB}"/>
          </ac:spMkLst>
        </pc:spChg>
        <pc:spChg chg="add mod">
          <ac:chgData name="Javier Andres Luis Gonzalez" userId="9bfb70d5-126d-4793-8f2c-effcd62a7b5e" providerId="ADAL" clId="{F3F50C24-B04A-4FA0-B1E4-89B2B106AFB1}" dt="2024-10-15T18:16:06.416" v="1691" actId="164"/>
          <ac:spMkLst>
            <pc:docMk/>
            <pc:sldMk cId="3247682610" sldId="311"/>
            <ac:spMk id="15" creationId="{2C78BE1C-2593-6259-4882-7C16D6BE319F}"/>
          </ac:spMkLst>
        </pc:spChg>
        <pc:spChg chg="add mod">
          <ac:chgData name="Javier Andres Luis Gonzalez" userId="9bfb70d5-126d-4793-8f2c-effcd62a7b5e" providerId="ADAL" clId="{F3F50C24-B04A-4FA0-B1E4-89B2B106AFB1}" dt="2024-10-15T18:16:06.416" v="1691" actId="164"/>
          <ac:spMkLst>
            <pc:docMk/>
            <pc:sldMk cId="3247682610" sldId="311"/>
            <ac:spMk id="16" creationId="{7D32C266-AA77-BB53-1CE2-718D0A65CD82}"/>
          </ac:spMkLst>
        </pc:spChg>
        <pc:spChg chg="add del">
          <ac:chgData name="Javier Andres Luis Gonzalez" userId="9bfb70d5-126d-4793-8f2c-effcd62a7b5e" providerId="ADAL" clId="{F3F50C24-B04A-4FA0-B1E4-89B2B106AFB1}" dt="2024-10-15T18:12:44.744" v="1586" actId="22"/>
          <ac:spMkLst>
            <pc:docMk/>
            <pc:sldMk cId="3247682610" sldId="311"/>
            <ac:spMk id="18" creationId="{3E514A42-85E5-BE63-F6E2-BCC7C175FE3C}"/>
          </ac:spMkLst>
        </pc:spChg>
        <pc:spChg chg="add mod">
          <ac:chgData name="Javier Andres Luis Gonzalez" userId="9bfb70d5-126d-4793-8f2c-effcd62a7b5e" providerId="ADAL" clId="{F3F50C24-B04A-4FA0-B1E4-89B2B106AFB1}" dt="2024-10-15T18:16:06.416" v="1691" actId="164"/>
          <ac:spMkLst>
            <pc:docMk/>
            <pc:sldMk cId="3247682610" sldId="311"/>
            <ac:spMk id="19" creationId="{9DFB315F-D672-B1AB-8402-41AF85017B59}"/>
          </ac:spMkLst>
        </pc:spChg>
        <pc:spChg chg="add mod">
          <ac:chgData name="Javier Andres Luis Gonzalez" userId="9bfb70d5-126d-4793-8f2c-effcd62a7b5e" providerId="ADAL" clId="{F3F50C24-B04A-4FA0-B1E4-89B2B106AFB1}" dt="2024-10-15T18:15:37.496" v="1687" actId="571"/>
          <ac:spMkLst>
            <pc:docMk/>
            <pc:sldMk cId="3247682610" sldId="311"/>
            <ac:spMk id="20" creationId="{9C274D4A-DA32-7A84-29D8-9AEF0C9AF339}"/>
          </ac:spMkLst>
        </pc:spChg>
        <pc:grpChg chg="add mod">
          <ac:chgData name="Javier Andres Luis Gonzalez" userId="9bfb70d5-126d-4793-8f2c-effcd62a7b5e" providerId="ADAL" clId="{F3F50C24-B04A-4FA0-B1E4-89B2B106AFB1}" dt="2024-10-15T18:16:06.416" v="1691" actId="164"/>
          <ac:grpSpMkLst>
            <pc:docMk/>
            <pc:sldMk cId="3247682610" sldId="311"/>
            <ac:grpSpMk id="21" creationId="{59251F3F-3B5C-2446-740A-4B5714CF0476}"/>
          </ac:grpSpMkLst>
        </pc:grpChg>
      </pc:sldChg>
      <pc:sldChg chg="addSp delSp modSp add mod">
        <pc:chgData name="Javier Andres Luis Gonzalez" userId="9bfb70d5-126d-4793-8f2c-effcd62a7b5e" providerId="ADAL" clId="{F3F50C24-B04A-4FA0-B1E4-89B2B106AFB1}" dt="2024-10-17T17:29:00.979" v="2539" actId="207"/>
        <pc:sldMkLst>
          <pc:docMk/>
          <pc:sldMk cId="3379197536" sldId="312"/>
        </pc:sldMkLst>
        <pc:spChg chg="add mod">
          <ac:chgData name="Javier Andres Luis Gonzalez" userId="9bfb70d5-126d-4793-8f2c-effcd62a7b5e" providerId="ADAL" clId="{F3F50C24-B04A-4FA0-B1E4-89B2B106AFB1}" dt="2024-10-15T18:25:10.364" v="1853" actId="1076"/>
          <ac:spMkLst>
            <pc:docMk/>
            <pc:sldMk cId="3379197536" sldId="312"/>
            <ac:spMk id="2" creationId="{9A994EDE-FD24-9EAB-E7C3-DE85B97F85E1}"/>
          </ac:spMkLst>
        </pc:spChg>
        <pc:spChg chg="mod">
          <ac:chgData name="Javier Andres Luis Gonzalez" userId="9bfb70d5-126d-4793-8f2c-effcd62a7b5e" providerId="ADAL" clId="{F3F50C24-B04A-4FA0-B1E4-89B2B106AFB1}" dt="2024-10-16T14:38:57.852" v="2373" actId="20577"/>
          <ac:spMkLst>
            <pc:docMk/>
            <pc:sldMk cId="3379197536" sldId="312"/>
            <ac:spMk id="3" creationId="{AE33AFE0-C7D3-04E8-F0CC-34DD8AF7224B}"/>
          </ac:spMkLst>
        </pc:spChg>
        <pc:spChg chg="mod">
          <ac:chgData name="Javier Andres Luis Gonzalez" userId="9bfb70d5-126d-4793-8f2c-effcd62a7b5e" providerId="ADAL" clId="{F3F50C24-B04A-4FA0-B1E4-89B2B106AFB1}" dt="2024-10-17T17:29:00.979" v="2539" actId="207"/>
          <ac:spMkLst>
            <pc:docMk/>
            <pc:sldMk cId="3379197536" sldId="312"/>
            <ac:spMk id="7" creationId="{B5CA5EDD-C8A1-3FEF-3354-46DEC47AD19D}"/>
          </ac:spMkLst>
        </pc:spChg>
        <pc:spChg chg="add del mod">
          <ac:chgData name="Javier Andres Luis Gonzalez" userId="9bfb70d5-126d-4793-8f2c-effcd62a7b5e" providerId="ADAL" clId="{F3F50C24-B04A-4FA0-B1E4-89B2B106AFB1}" dt="2024-10-15T18:24:37.414" v="1843" actId="478"/>
          <ac:spMkLst>
            <pc:docMk/>
            <pc:sldMk cId="3379197536" sldId="312"/>
            <ac:spMk id="8" creationId="{22337747-AF17-5770-161A-4745EC47B224}"/>
          </ac:spMkLst>
        </pc:spChg>
      </pc:sldChg>
      <pc:sldChg chg="addSp delSp modSp add mod modClrScheme chgLayout">
        <pc:chgData name="Javier Andres Luis Gonzalez" userId="9bfb70d5-126d-4793-8f2c-effcd62a7b5e" providerId="ADAL" clId="{F3F50C24-B04A-4FA0-B1E4-89B2B106AFB1}" dt="2024-10-17T17:29:37.128" v="2544" actId="207"/>
        <pc:sldMkLst>
          <pc:docMk/>
          <pc:sldMk cId="1403502596" sldId="313"/>
        </pc:sldMkLst>
        <pc:spChg chg="add del mod">
          <ac:chgData name="Javier Andres Luis Gonzalez" userId="9bfb70d5-126d-4793-8f2c-effcd62a7b5e" providerId="ADAL" clId="{F3F50C24-B04A-4FA0-B1E4-89B2B106AFB1}" dt="2024-10-15T19:00:59.424" v="2200" actId="21"/>
          <ac:spMkLst>
            <pc:docMk/>
            <pc:sldMk cId="1403502596" sldId="313"/>
            <ac:spMk id="2" creationId="{AC339052-530C-8C0F-98BC-C3A25C159510}"/>
          </ac:spMkLst>
        </pc:spChg>
        <pc:spChg chg="add mod">
          <ac:chgData name="Javier Andres Luis Gonzalez" userId="9bfb70d5-126d-4793-8f2c-effcd62a7b5e" providerId="ADAL" clId="{F3F50C24-B04A-4FA0-B1E4-89B2B106AFB1}" dt="2024-10-15T19:03:07.024" v="2252" actId="1076"/>
          <ac:spMkLst>
            <pc:docMk/>
            <pc:sldMk cId="1403502596" sldId="313"/>
            <ac:spMk id="3" creationId="{AC339052-530C-8C0F-98BC-C3A25C159510}"/>
          </ac:spMkLst>
        </pc:spChg>
        <pc:spChg chg="add mod">
          <ac:chgData name="Javier Andres Luis Gonzalez" userId="9bfb70d5-126d-4793-8f2c-effcd62a7b5e" providerId="ADAL" clId="{F3F50C24-B04A-4FA0-B1E4-89B2B106AFB1}" dt="2024-10-15T19:03:07.024" v="2252" actId="1076"/>
          <ac:spMkLst>
            <pc:docMk/>
            <pc:sldMk cId="1403502596" sldId="313"/>
            <ac:spMk id="4" creationId="{EF77A10E-1141-C1F3-5958-C2AB07C74EBB}"/>
          </ac:spMkLst>
        </pc:spChg>
        <pc:spChg chg="add mod">
          <ac:chgData name="Javier Andres Luis Gonzalez" userId="9bfb70d5-126d-4793-8f2c-effcd62a7b5e" providerId="ADAL" clId="{F3F50C24-B04A-4FA0-B1E4-89B2B106AFB1}" dt="2024-10-15T19:02:22.520" v="2248" actId="1076"/>
          <ac:spMkLst>
            <pc:docMk/>
            <pc:sldMk cId="1403502596" sldId="313"/>
            <ac:spMk id="5" creationId="{043F304C-1936-4338-8739-9391E8DC180D}"/>
          </ac:spMkLst>
        </pc:spChg>
        <pc:spChg chg="add mod">
          <ac:chgData name="Javier Andres Luis Gonzalez" userId="9bfb70d5-126d-4793-8f2c-effcd62a7b5e" providerId="ADAL" clId="{F3F50C24-B04A-4FA0-B1E4-89B2B106AFB1}" dt="2024-10-17T17:29:37.128" v="2544" actId="207"/>
          <ac:spMkLst>
            <pc:docMk/>
            <pc:sldMk cId="1403502596" sldId="313"/>
            <ac:spMk id="6" creationId="{E078E95C-DB7B-D9F5-D44B-14C05EB35739}"/>
          </ac:spMkLst>
        </pc:spChg>
        <pc:spChg chg="del">
          <ac:chgData name="Javier Andres Luis Gonzalez" userId="9bfb70d5-126d-4793-8f2c-effcd62a7b5e" providerId="ADAL" clId="{F3F50C24-B04A-4FA0-B1E4-89B2B106AFB1}" dt="2024-10-15T18:50:53.080" v="2142" actId="478"/>
          <ac:spMkLst>
            <pc:docMk/>
            <pc:sldMk cId="1403502596" sldId="313"/>
            <ac:spMk id="8" creationId="{5AEE896D-52D5-7600-88F6-EDE47CEE697F}"/>
          </ac:spMkLst>
        </pc:spChg>
        <pc:spChg chg="del">
          <ac:chgData name="Javier Andres Luis Gonzalez" userId="9bfb70d5-126d-4793-8f2c-effcd62a7b5e" providerId="ADAL" clId="{F3F50C24-B04A-4FA0-B1E4-89B2B106AFB1}" dt="2024-10-15T18:50:53.080" v="2142" actId="478"/>
          <ac:spMkLst>
            <pc:docMk/>
            <pc:sldMk cId="1403502596" sldId="313"/>
            <ac:spMk id="10" creationId="{D65ED152-35CC-AC12-5A4E-622EF00EC91E}"/>
          </ac:spMkLst>
        </pc:spChg>
        <pc:spChg chg="del">
          <ac:chgData name="Javier Andres Luis Gonzalez" userId="9bfb70d5-126d-4793-8f2c-effcd62a7b5e" providerId="ADAL" clId="{F3F50C24-B04A-4FA0-B1E4-89B2B106AFB1}" dt="2024-10-15T18:50:53.080" v="2142" actId="478"/>
          <ac:spMkLst>
            <pc:docMk/>
            <pc:sldMk cId="1403502596" sldId="313"/>
            <ac:spMk id="11" creationId="{C4F9AA43-34FB-98D1-5D15-AE78D2B062F6}"/>
          </ac:spMkLst>
        </pc:spChg>
        <pc:spChg chg="del mod">
          <ac:chgData name="Javier Andres Luis Gonzalez" userId="9bfb70d5-126d-4793-8f2c-effcd62a7b5e" providerId="ADAL" clId="{F3F50C24-B04A-4FA0-B1E4-89B2B106AFB1}" dt="2024-10-15T18:50:53.080" v="2142" actId="478"/>
          <ac:spMkLst>
            <pc:docMk/>
            <pc:sldMk cId="1403502596" sldId="313"/>
            <ac:spMk id="13" creationId="{FCFBD7E6-79A3-A255-2C36-98B2E7E872F0}"/>
          </ac:spMkLst>
        </pc:spChg>
        <pc:spChg chg="del">
          <ac:chgData name="Javier Andres Luis Gonzalez" userId="9bfb70d5-126d-4793-8f2c-effcd62a7b5e" providerId="ADAL" clId="{F3F50C24-B04A-4FA0-B1E4-89B2B106AFB1}" dt="2024-10-15T18:50:53.080" v="2142" actId="478"/>
          <ac:spMkLst>
            <pc:docMk/>
            <pc:sldMk cId="1403502596" sldId="313"/>
            <ac:spMk id="14" creationId="{2214FA56-7E52-3AE1-9A00-C591CD3D7B40}"/>
          </ac:spMkLst>
        </pc:spChg>
      </pc:sldChg>
      <pc:sldChg chg="addSp delSp modSp add del mod">
        <pc:chgData name="Javier Andres Luis Gonzalez" userId="9bfb70d5-126d-4793-8f2c-effcd62a7b5e" providerId="ADAL" clId="{F3F50C24-B04A-4FA0-B1E4-89B2B106AFB1}" dt="2024-10-17T17:28:35.694" v="2533" actId="207"/>
        <pc:sldMkLst>
          <pc:docMk/>
          <pc:sldMk cId="22140848" sldId="314"/>
        </pc:sldMkLst>
        <pc:spChg chg="mod">
          <ac:chgData name="Javier Andres Luis Gonzalez" userId="9bfb70d5-126d-4793-8f2c-effcd62a7b5e" providerId="ADAL" clId="{F3F50C24-B04A-4FA0-B1E4-89B2B106AFB1}" dt="2024-10-16T14:38:48.301" v="2368"/>
          <ac:spMkLst>
            <pc:docMk/>
            <pc:sldMk cId="22140848" sldId="314"/>
            <ac:spMk id="3" creationId="{EC0467E1-D960-EFDF-A3A1-9034BE93764B}"/>
          </ac:spMkLst>
        </pc:spChg>
        <pc:spChg chg="mod">
          <ac:chgData name="Javier Andres Luis Gonzalez" userId="9bfb70d5-126d-4793-8f2c-effcd62a7b5e" providerId="ADAL" clId="{F3F50C24-B04A-4FA0-B1E4-89B2B106AFB1}" dt="2024-10-17T17:28:35.694" v="2533" actId="207"/>
          <ac:spMkLst>
            <pc:docMk/>
            <pc:sldMk cId="22140848" sldId="314"/>
            <ac:spMk id="7" creationId="{D04F0E3C-B031-E551-DF32-482470029165}"/>
          </ac:spMkLst>
        </pc:spChg>
        <pc:spChg chg="del">
          <ac:chgData name="Javier Andres Luis Gonzalez" userId="9bfb70d5-126d-4793-8f2c-effcd62a7b5e" providerId="ADAL" clId="{F3F50C24-B04A-4FA0-B1E4-89B2B106AFB1}" dt="2024-10-16T14:30:10.356" v="2274" actId="478"/>
          <ac:spMkLst>
            <pc:docMk/>
            <pc:sldMk cId="22140848" sldId="314"/>
            <ac:spMk id="8" creationId="{AD0C174E-F396-4369-C2FA-89A097A6C347}"/>
          </ac:spMkLst>
        </pc:spChg>
        <pc:picChg chg="add mod modCrop">
          <ac:chgData name="Javier Andres Luis Gonzalez" userId="9bfb70d5-126d-4793-8f2c-effcd62a7b5e" providerId="ADAL" clId="{F3F50C24-B04A-4FA0-B1E4-89B2B106AFB1}" dt="2024-10-16T14:30:58.369" v="2288" actId="1076"/>
          <ac:picMkLst>
            <pc:docMk/>
            <pc:sldMk cId="22140848" sldId="314"/>
            <ac:picMk id="4" creationId="{36B95D5A-1380-3EE2-372E-D021FA2FFC8B}"/>
          </ac:picMkLst>
        </pc:picChg>
      </pc:sldChg>
      <pc:sldChg chg="addSp delSp modSp add mod ord">
        <pc:chgData name="Javier Andres Luis Gonzalez" userId="9bfb70d5-126d-4793-8f2c-effcd62a7b5e" providerId="ADAL" clId="{F3F50C24-B04A-4FA0-B1E4-89B2B106AFB1}" dt="2024-10-17T17:29:04.343" v="2540" actId="207"/>
        <pc:sldMkLst>
          <pc:docMk/>
          <pc:sldMk cId="522508811" sldId="315"/>
        </pc:sldMkLst>
        <pc:spChg chg="mod">
          <ac:chgData name="Javier Andres Luis Gonzalez" userId="9bfb70d5-126d-4793-8f2c-effcd62a7b5e" providerId="ADAL" clId="{F3F50C24-B04A-4FA0-B1E4-89B2B106AFB1}" dt="2024-10-16T14:39:04.561" v="2378" actId="20577"/>
          <ac:spMkLst>
            <pc:docMk/>
            <pc:sldMk cId="522508811" sldId="315"/>
            <ac:spMk id="3" creationId="{C4E15C42-BA30-F838-E8E2-48ECA90E3D98}"/>
          </ac:spMkLst>
        </pc:spChg>
        <pc:spChg chg="mod">
          <ac:chgData name="Javier Andres Luis Gonzalez" userId="9bfb70d5-126d-4793-8f2c-effcd62a7b5e" providerId="ADAL" clId="{F3F50C24-B04A-4FA0-B1E4-89B2B106AFB1}" dt="2024-10-17T17:29:04.343" v="2540" actId="207"/>
          <ac:spMkLst>
            <pc:docMk/>
            <pc:sldMk cId="522508811" sldId="315"/>
            <ac:spMk id="7" creationId="{79CDD45D-9902-C6BF-5A98-31246D3D27F2}"/>
          </ac:spMkLst>
        </pc:spChg>
        <pc:picChg chg="del">
          <ac:chgData name="Javier Andres Luis Gonzalez" userId="9bfb70d5-126d-4793-8f2c-effcd62a7b5e" providerId="ADAL" clId="{F3F50C24-B04A-4FA0-B1E4-89B2B106AFB1}" dt="2024-10-16T14:33:28.445" v="2309" actId="478"/>
          <ac:picMkLst>
            <pc:docMk/>
            <pc:sldMk cId="522508811" sldId="315"/>
            <ac:picMk id="4" creationId="{A37BD948-3C8D-FFD6-F6CC-09F6AEBC438A}"/>
          </ac:picMkLst>
        </pc:picChg>
        <pc:picChg chg="add mod">
          <ac:chgData name="Javier Andres Luis Gonzalez" userId="9bfb70d5-126d-4793-8f2c-effcd62a7b5e" providerId="ADAL" clId="{F3F50C24-B04A-4FA0-B1E4-89B2B106AFB1}" dt="2024-10-16T14:33:31.040" v="2310" actId="1076"/>
          <ac:picMkLst>
            <pc:docMk/>
            <pc:sldMk cId="522508811" sldId="315"/>
            <ac:picMk id="5" creationId="{6416DBEF-0B83-658C-E6BC-D16945F3221B}"/>
          </ac:picMkLst>
        </pc:picChg>
      </pc:sldChg>
      <pc:sldChg chg="addSp delSp modSp new mod ord setBg">
        <pc:chgData name="Javier Andres Luis Gonzalez" userId="9bfb70d5-126d-4793-8f2c-effcd62a7b5e" providerId="ADAL" clId="{F3F50C24-B04A-4FA0-B1E4-89B2B106AFB1}" dt="2024-10-17T17:28:57.208" v="2538" actId="207"/>
        <pc:sldMkLst>
          <pc:docMk/>
          <pc:sldMk cId="3754107916" sldId="316"/>
        </pc:sldMkLst>
        <pc:spChg chg="add del">
          <ac:chgData name="Javier Andres Luis Gonzalez" userId="9bfb70d5-126d-4793-8f2c-effcd62a7b5e" providerId="ADAL" clId="{F3F50C24-B04A-4FA0-B1E4-89B2B106AFB1}" dt="2024-10-16T14:42:32.401" v="2402" actId="478"/>
          <ac:spMkLst>
            <pc:docMk/>
            <pc:sldMk cId="3754107916" sldId="316"/>
            <ac:spMk id="3" creationId="{B028E31E-A95F-7F3D-1927-8C27CD9F2DD2}"/>
          </ac:spMkLst>
        </pc:spChg>
        <pc:spChg chg="add mod">
          <ac:chgData name="Javier Andres Luis Gonzalez" userId="9bfb70d5-126d-4793-8f2c-effcd62a7b5e" providerId="ADAL" clId="{F3F50C24-B04A-4FA0-B1E4-89B2B106AFB1}" dt="2024-10-17T17:28:57.208" v="2538" actId="207"/>
          <ac:spMkLst>
            <pc:docMk/>
            <pc:sldMk cId="3754107916" sldId="316"/>
            <ac:spMk id="4" creationId="{34003EF8-EF1E-6AC9-76A2-973C6BAD8E57}"/>
          </ac:spMkLst>
        </pc:spChg>
        <pc:spChg chg="add del">
          <ac:chgData name="Javier Andres Luis Gonzalez" userId="9bfb70d5-126d-4793-8f2c-effcd62a7b5e" providerId="ADAL" clId="{F3F50C24-B04A-4FA0-B1E4-89B2B106AFB1}" dt="2024-10-16T14:49:30.229" v="2459" actId="22"/>
          <ac:spMkLst>
            <pc:docMk/>
            <pc:sldMk cId="3754107916" sldId="316"/>
            <ac:spMk id="8" creationId="{D84953C3-1963-7003-6BB5-5A6A72415B1D}"/>
          </ac:spMkLst>
        </pc:spChg>
        <pc:spChg chg="add mod">
          <ac:chgData name="Javier Andres Luis Gonzalez" userId="9bfb70d5-126d-4793-8f2c-effcd62a7b5e" providerId="ADAL" clId="{F3F50C24-B04A-4FA0-B1E4-89B2B106AFB1}" dt="2024-10-16T14:51:00.111" v="2474" actId="14100"/>
          <ac:spMkLst>
            <pc:docMk/>
            <pc:sldMk cId="3754107916" sldId="316"/>
            <ac:spMk id="10" creationId="{5F99D0AE-5CAA-8003-FB35-BC05B1D4831C}"/>
          </ac:spMkLst>
        </pc:spChg>
        <pc:spChg chg="add del">
          <ac:chgData name="Javier Andres Luis Gonzalez" userId="9bfb70d5-126d-4793-8f2c-effcd62a7b5e" providerId="ADAL" clId="{F3F50C24-B04A-4FA0-B1E4-89B2B106AFB1}" dt="2024-10-16T14:45:23.284" v="2406" actId="26606"/>
          <ac:spMkLst>
            <pc:docMk/>
            <pc:sldMk cId="3754107916" sldId="316"/>
            <ac:spMk id="11" creationId="{D4771268-CB57-404A-9271-370EB28F6090}"/>
          </ac:spMkLst>
        </pc:spChg>
        <pc:picChg chg="add mod">
          <ac:chgData name="Javier Andres Luis Gonzalez" userId="9bfb70d5-126d-4793-8f2c-effcd62a7b5e" providerId="ADAL" clId="{F3F50C24-B04A-4FA0-B1E4-89B2B106AFB1}" dt="2024-10-16T14:49:10.452" v="2454" actId="1076"/>
          <ac:picMkLst>
            <pc:docMk/>
            <pc:sldMk cId="3754107916" sldId="316"/>
            <ac:picMk id="6" creationId="{15277719-5C52-ABDD-ED59-3F956A6E1B12}"/>
          </ac:picMkLst>
        </pc:picChg>
      </pc:sldChg>
      <pc:sldChg chg="addSp delSp modSp add mod">
        <pc:chgData name="Javier Andres Luis Gonzalez" userId="9bfb70d5-126d-4793-8f2c-effcd62a7b5e" providerId="ADAL" clId="{F3F50C24-B04A-4FA0-B1E4-89B2B106AFB1}" dt="2024-10-17T17:29:12.744" v="2541" actId="207"/>
        <pc:sldMkLst>
          <pc:docMk/>
          <pc:sldMk cId="1008714003" sldId="317"/>
        </pc:sldMkLst>
        <pc:spChg chg="add mod">
          <ac:chgData name="Javier Andres Luis Gonzalez" userId="9bfb70d5-126d-4793-8f2c-effcd62a7b5e" providerId="ADAL" clId="{F3F50C24-B04A-4FA0-B1E4-89B2B106AFB1}" dt="2024-10-16T14:51:32.543" v="2476"/>
          <ac:spMkLst>
            <pc:docMk/>
            <pc:sldMk cId="1008714003" sldId="317"/>
            <ac:spMk id="2" creationId="{D2219226-E2FF-56BE-4F02-8DCA8D7CC4B4}"/>
          </ac:spMkLst>
        </pc:spChg>
        <pc:spChg chg="mod">
          <ac:chgData name="Javier Andres Luis Gonzalez" userId="9bfb70d5-126d-4793-8f2c-effcd62a7b5e" providerId="ADAL" clId="{F3F50C24-B04A-4FA0-B1E4-89B2B106AFB1}" dt="2024-10-17T17:29:12.744" v="2541" actId="207"/>
          <ac:spMkLst>
            <pc:docMk/>
            <pc:sldMk cId="1008714003" sldId="317"/>
            <ac:spMk id="4" creationId="{8F42C269-EDDA-34CF-6F95-88873D338456}"/>
          </ac:spMkLst>
        </pc:spChg>
        <pc:picChg chg="add del mod">
          <ac:chgData name="Javier Andres Luis Gonzalez" userId="9bfb70d5-126d-4793-8f2c-effcd62a7b5e" providerId="ADAL" clId="{F3F50C24-B04A-4FA0-B1E4-89B2B106AFB1}" dt="2024-10-16T14:54:05.096" v="2504" actId="478"/>
          <ac:picMkLst>
            <pc:docMk/>
            <pc:sldMk cId="1008714003" sldId="317"/>
            <ac:picMk id="5" creationId="{BA25D5CE-EDB8-716C-D9B8-BC3AC5379660}"/>
          </ac:picMkLst>
        </pc:picChg>
        <pc:picChg chg="del">
          <ac:chgData name="Javier Andres Luis Gonzalez" userId="9bfb70d5-126d-4793-8f2c-effcd62a7b5e" providerId="ADAL" clId="{F3F50C24-B04A-4FA0-B1E4-89B2B106AFB1}" dt="2024-10-16T14:52:31.563" v="2492" actId="478"/>
          <ac:picMkLst>
            <pc:docMk/>
            <pc:sldMk cId="1008714003" sldId="317"/>
            <ac:picMk id="6" creationId="{C9EEE979-A70B-6892-B1AC-D840A382AB63}"/>
          </ac:picMkLst>
        </pc:picChg>
        <pc:picChg chg="add mod">
          <ac:chgData name="Javier Andres Luis Gonzalez" userId="9bfb70d5-126d-4793-8f2c-effcd62a7b5e" providerId="ADAL" clId="{F3F50C24-B04A-4FA0-B1E4-89B2B106AFB1}" dt="2024-10-16T14:55:02.917" v="2512" actId="14100"/>
          <ac:picMkLst>
            <pc:docMk/>
            <pc:sldMk cId="1008714003" sldId="317"/>
            <ac:picMk id="8" creationId="{01539202-6D23-23B8-3A95-716D207E2CB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625417B-8906-F8D2-5A76-37A3403D89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1D1129C5-3EFB-E089-9842-6295574DEC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B2A734-889A-4C68-A97A-F3E65CF0D3D2}" type="datetimeFigureOut">
              <a:rPr lang="es-CO" smtClean="0"/>
              <a:t>6/11/2024</a:t>
            </a:fld>
            <a:endParaRPr lang="es-CO"/>
          </a:p>
        </p:txBody>
      </p:sp>
      <p:sp>
        <p:nvSpPr>
          <p:cNvPr id="4" name="Marcador de pie de página 3">
            <a:extLst>
              <a:ext uri="{FF2B5EF4-FFF2-40B4-BE49-F238E27FC236}">
                <a16:creationId xmlns:a16="http://schemas.microsoft.com/office/drawing/2014/main" id="{E6F10F0E-3A49-4B05-3A1C-F33E310646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30E9311F-D21D-29BA-B24D-EA4CBB400E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13179F-6EF2-4283-9752-9BBD16C3F402}" type="slidenum">
              <a:rPr lang="es-CO" smtClean="0"/>
              <a:t>‹Nº›</a:t>
            </a:fld>
            <a:endParaRPr lang="es-CO"/>
          </a:p>
        </p:txBody>
      </p:sp>
    </p:spTree>
    <p:extLst>
      <p:ext uri="{BB962C8B-B14F-4D97-AF65-F5344CB8AC3E}">
        <p14:creationId xmlns:p14="http://schemas.microsoft.com/office/powerpoint/2010/main" val="345850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DFA8E-2F88-4B98-83D0-53DB04DEE8E4}" type="datetimeFigureOut">
              <a:rPr lang="es-CO" smtClean="0"/>
              <a:t>6/11/2024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0C6BD-6081-43B2-901B-FE1C0B21A6CD}" type="slidenum">
              <a:rPr lang="es-CO" smtClean="0"/>
              <a:t>‹Nº›</a:t>
            </a:fld>
            <a:endParaRPr lang="es-CO"/>
          </a:p>
        </p:txBody>
      </p:sp>
    </p:spTree>
    <p:extLst>
      <p:ext uri="{BB962C8B-B14F-4D97-AF65-F5344CB8AC3E}">
        <p14:creationId xmlns:p14="http://schemas.microsoft.com/office/powerpoint/2010/main" val="1189960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C80C6BD-6081-43B2-901B-FE1C0B21A6CD}" type="slidenum">
              <a:rPr lang="es-CO" smtClean="0"/>
              <a:t>2</a:t>
            </a:fld>
            <a:endParaRPr lang="es-CO"/>
          </a:p>
        </p:txBody>
      </p:sp>
    </p:spTree>
    <p:extLst>
      <p:ext uri="{BB962C8B-B14F-4D97-AF65-F5344CB8AC3E}">
        <p14:creationId xmlns:p14="http://schemas.microsoft.com/office/powerpoint/2010/main" val="167570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C80C6BD-6081-43B2-901B-FE1C0B21A6CD}" type="slidenum">
              <a:rPr lang="es-CO" smtClean="0"/>
              <a:t>16</a:t>
            </a:fld>
            <a:endParaRPr lang="es-CO"/>
          </a:p>
        </p:txBody>
      </p:sp>
    </p:spTree>
    <p:extLst>
      <p:ext uri="{BB962C8B-B14F-4D97-AF65-F5344CB8AC3E}">
        <p14:creationId xmlns:p14="http://schemas.microsoft.com/office/powerpoint/2010/main" val="2152373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26394-0992-AE4F-B48B-161D40DA941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AA436A2-528C-F9C0-631A-AAECAFEC775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DE036A3-1FC4-31FF-CA20-B4C0BEC59D9C}"/>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FEFA06A1-18F8-61CE-48D0-0839C9299491}"/>
              </a:ext>
            </a:extLst>
          </p:cNvPr>
          <p:cNvSpPr>
            <a:spLocks noGrp="1"/>
          </p:cNvSpPr>
          <p:nvPr>
            <p:ph type="sldNum" sz="quarter" idx="5"/>
          </p:nvPr>
        </p:nvSpPr>
        <p:spPr/>
        <p:txBody>
          <a:bodyPr/>
          <a:lstStyle/>
          <a:p>
            <a:fld id="{5C80C6BD-6081-43B2-901B-FE1C0B21A6CD}" type="slidenum">
              <a:rPr lang="es-CO" smtClean="0"/>
              <a:t>17</a:t>
            </a:fld>
            <a:endParaRPr lang="es-CO"/>
          </a:p>
        </p:txBody>
      </p:sp>
    </p:spTree>
    <p:extLst>
      <p:ext uri="{BB962C8B-B14F-4D97-AF65-F5344CB8AC3E}">
        <p14:creationId xmlns:p14="http://schemas.microsoft.com/office/powerpoint/2010/main" val="387135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A2346-3DEE-D811-223A-992169C02DE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FA34091-DD24-7BFA-5D15-36A379FEAC6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EBDF6AE-123C-F7FE-7183-6F4FFA64E633}"/>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462772E7-F645-72E5-FC56-3EA7657B2E5C}"/>
              </a:ext>
            </a:extLst>
          </p:cNvPr>
          <p:cNvSpPr>
            <a:spLocks noGrp="1"/>
          </p:cNvSpPr>
          <p:nvPr>
            <p:ph type="sldNum" sz="quarter" idx="5"/>
          </p:nvPr>
        </p:nvSpPr>
        <p:spPr/>
        <p:txBody>
          <a:bodyPr/>
          <a:lstStyle/>
          <a:p>
            <a:fld id="{5C80C6BD-6081-43B2-901B-FE1C0B21A6CD}" type="slidenum">
              <a:rPr lang="es-CO" smtClean="0"/>
              <a:t>18</a:t>
            </a:fld>
            <a:endParaRPr lang="es-CO"/>
          </a:p>
        </p:txBody>
      </p:sp>
    </p:spTree>
    <p:extLst>
      <p:ext uri="{BB962C8B-B14F-4D97-AF65-F5344CB8AC3E}">
        <p14:creationId xmlns:p14="http://schemas.microsoft.com/office/powerpoint/2010/main" val="1565167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61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714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455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831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469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824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007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332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4961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440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03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210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290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41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79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01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712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886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871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0489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131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1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4475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32548D7-B779-D6BC-4567-D0022DC4CD12}"/>
              </a:ext>
            </a:extLst>
          </p:cNvPr>
          <p:cNvSpPr/>
          <p:nvPr userDrawn="1"/>
        </p:nvSpPr>
        <p:spPr>
          <a:xfrm>
            <a:off x="2363638" y="3976777"/>
            <a:ext cx="4106173" cy="10783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30401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892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2556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464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5238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6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684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52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18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746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06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35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261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5926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198478"/>
      </p:ext>
    </p:extLst>
  </p:cSld>
  <p:clrMap bg1="lt1" tx1="dk1" bg2="lt2" tx2="dk2" accent1="accent1" accent2="accent2" accent3="accent3" accent4="accent4" accent5="accent5" accent6="accent6" hlink="hlink" folHlink="folHlink"/>
  <p:sldLayoutIdLst>
    <p:sldLayoutId id="2147483687" r:id="rId1"/>
    <p:sldLayoutId id="2147483661" r:id="rId2"/>
    <p:sldLayoutId id="2147483663" r:id="rId3"/>
    <p:sldLayoutId id="2147483664" r:id="rId4"/>
    <p:sldLayoutId id="2147483697" r:id="rId5"/>
    <p:sldLayoutId id="2147483698" r:id="rId6"/>
    <p:sldLayoutId id="2147483699" r:id="rId7"/>
    <p:sldLayoutId id="2147483662"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8" r:id="rId28"/>
    <p:sldLayoutId id="2147483689" r:id="rId29"/>
    <p:sldLayoutId id="2147483692" r:id="rId30"/>
    <p:sldLayoutId id="2147483690" r:id="rId31"/>
    <p:sldLayoutId id="2147483694" r:id="rId32"/>
    <p:sldLayoutId id="2147483695" r:id="rId33"/>
    <p:sldLayoutId id="2147483696" r:id="rId34"/>
    <p:sldLayoutId id="2147483691" r:id="rId35"/>
    <p:sldLayoutId id="2147483693" r:id="rId3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58F4762-22EA-5CF3-03FB-F8CD12ED25D6}"/>
              </a:ext>
            </a:extLst>
          </p:cNvPr>
          <p:cNvSpPr txBox="1"/>
          <p:nvPr/>
        </p:nvSpPr>
        <p:spPr>
          <a:xfrm>
            <a:off x="539749" y="1746997"/>
            <a:ext cx="8064499" cy="707886"/>
          </a:xfrm>
          <a:prstGeom prst="rect">
            <a:avLst/>
          </a:prstGeom>
          <a:noFill/>
        </p:spPr>
        <p:txBody>
          <a:bodyPr wrap="square" lIns="91440" tIns="45720" rIns="91440" bIns="45720" rtlCol="0" anchor="t">
            <a:spAutoFit/>
          </a:bodyPr>
          <a:lstStyle/>
          <a:p>
            <a:pPr algn="ctr"/>
            <a:r>
              <a:rPr lang="es-MX" sz="4000" b="1">
                <a:solidFill>
                  <a:srgbClr val="FFC000"/>
                </a:solidFill>
                <a:latin typeface="Gill Sans MT" panose="020B0502020104020203" pitchFamily="34" charset="0"/>
                <a:ea typeface="+mn-lt"/>
                <a:cs typeface="+mn-lt"/>
              </a:rPr>
              <a:t>GHGSAT</a:t>
            </a:r>
            <a:endParaRPr lang="es-MX" sz="4000" b="1" dirty="0">
              <a:solidFill>
                <a:srgbClr val="FFC000"/>
              </a:solidFill>
              <a:latin typeface="Gill Sans MT" panose="020B0502020104020203" pitchFamily="34" charset="0"/>
            </a:endParaRPr>
          </a:p>
        </p:txBody>
      </p:sp>
      <p:sp>
        <p:nvSpPr>
          <p:cNvPr id="5" name="CuadroTexto 4">
            <a:extLst>
              <a:ext uri="{FF2B5EF4-FFF2-40B4-BE49-F238E27FC236}">
                <a16:creationId xmlns:a16="http://schemas.microsoft.com/office/drawing/2014/main" id="{4180DB93-635F-E1C6-2B6C-5C4BD4583BD6}"/>
              </a:ext>
            </a:extLst>
          </p:cNvPr>
          <p:cNvSpPr txBox="1"/>
          <p:nvPr/>
        </p:nvSpPr>
        <p:spPr>
          <a:xfrm>
            <a:off x="2286644" y="2571750"/>
            <a:ext cx="4570707" cy="369332"/>
          </a:xfrm>
          <a:prstGeom prst="rect">
            <a:avLst/>
          </a:prstGeom>
          <a:noFill/>
        </p:spPr>
        <p:txBody>
          <a:bodyPr wrap="square" lIns="91440" tIns="45720" rIns="91440" bIns="45720" rtlCol="0" anchor="t">
            <a:spAutoFit/>
          </a:bodyPr>
          <a:lstStyle/>
          <a:p>
            <a:pPr algn="ctr"/>
            <a:r>
              <a:rPr lang="es-MX" dirty="0">
                <a:solidFill>
                  <a:schemeClr val="bg1"/>
                </a:solidFill>
                <a:latin typeface="Gill Sans MT" panose="020B0502020104020203" pitchFamily="34" charset="0"/>
                <a:ea typeface="Verdana" panose="020B0604030504040204" pitchFamily="34" charset="0"/>
                <a:cs typeface="Verdana" panose="020B0604030504040204" pitchFamily="34" charset="0"/>
              </a:rPr>
              <a:t>Entendimiento general</a:t>
            </a:r>
            <a:endParaRPr lang="es-CO" dirty="0">
              <a:solidFill>
                <a:schemeClr val="bg1"/>
              </a:solidFill>
              <a:latin typeface="Gill Sans MT" panose="020B0502020104020203" pitchFamily="34" charset="0"/>
              <a:ea typeface="Verdana" panose="020B0604030504040204" pitchFamily="34" charset="0"/>
              <a:cs typeface="Verdana" panose="020B0604030504040204" pitchFamily="34" charset="0"/>
            </a:endParaRPr>
          </a:p>
        </p:txBody>
      </p:sp>
      <p:sp>
        <p:nvSpPr>
          <p:cNvPr id="3" name="CuadroTexto 2">
            <a:extLst>
              <a:ext uri="{FF2B5EF4-FFF2-40B4-BE49-F238E27FC236}">
                <a16:creationId xmlns:a16="http://schemas.microsoft.com/office/drawing/2014/main" id="{476178D5-0732-F829-50D9-67E26607D501}"/>
              </a:ext>
            </a:extLst>
          </p:cNvPr>
          <p:cNvSpPr txBox="1"/>
          <p:nvPr/>
        </p:nvSpPr>
        <p:spPr>
          <a:xfrm>
            <a:off x="3077832" y="3533527"/>
            <a:ext cx="2988329" cy="369332"/>
          </a:xfrm>
          <a:prstGeom prst="rect">
            <a:avLst/>
          </a:prstGeom>
          <a:noFill/>
        </p:spPr>
        <p:txBody>
          <a:bodyPr wrap="square">
            <a:spAutoFit/>
          </a:bodyPr>
          <a:lstStyle/>
          <a:p>
            <a:r>
              <a:rPr lang="es-CO" i="1" dirty="0">
                <a:solidFill>
                  <a:schemeClr val="bg1"/>
                </a:solidFill>
                <a:latin typeface="Gill Sans"/>
              </a:rPr>
              <a:t>https://www.ghgsat.com/en/</a:t>
            </a:r>
          </a:p>
        </p:txBody>
      </p:sp>
    </p:spTree>
    <p:extLst>
      <p:ext uri="{BB962C8B-B14F-4D97-AF65-F5344CB8AC3E}">
        <p14:creationId xmlns:p14="http://schemas.microsoft.com/office/powerpoint/2010/main" val="327181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adroTexto 25">
            <a:extLst>
              <a:ext uri="{FF2B5EF4-FFF2-40B4-BE49-F238E27FC236}">
                <a16:creationId xmlns:a16="http://schemas.microsoft.com/office/drawing/2014/main" id="{118F6637-4CC5-2A01-FA35-66D879194BAB}"/>
              </a:ext>
            </a:extLst>
          </p:cNvPr>
          <p:cNvSpPr txBox="1"/>
          <p:nvPr/>
        </p:nvSpPr>
        <p:spPr>
          <a:xfrm>
            <a:off x="0" y="2279361"/>
            <a:ext cx="4486940" cy="584775"/>
          </a:xfrm>
          <a:prstGeom prst="rect">
            <a:avLst/>
          </a:prstGeom>
          <a:noFill/>
        </p:spPr>
        <p:txBody>
          <a:bodyPr wrap="square">
            <a:spAutoFit/>
          </a:bodyPr>
          <a:lstStyle/>
          <a:p>
            <a:pPr algn="ctr"/>
            <a:r>
              <a:rPr lang="es-MX" sz="3200" b="1" dirty="0">
                <a:solidFill>
                  <a:srgbClr val="FFC000"/>
                </a:solidFill>
                <a:latin typeface="Gill Sans MT" panose="020B0502020104020203" pitchFamily="34" charset="0"/>
              </a:rPr>
              <a:t>INDUSTRIAS</a:t>
            </a:r>
            <a:endParaRPr lang="es-CO" sz="3200" b="1" dirty="0">
              <a:solidFill>
                <a:srgbClr val="FFC000"/>
              </a:solidFill>
              <a:latin typeface="Gill Sans MT" panose="020B0502020104020203" pitchFamily="34" charset="0"/>
            </a:endParaRPr>
          </a:p>
        </p:txBody>
      </p:sp>
      <p:sp>
        <p:nvSpPr>
          <p:cNvPr id="5" name="CuadroTexto 4">
            <a:extLst>
              <a:ext uri="{FF2B5EF4-FFF2-40B4-BE49-F238E27FC236}">
                <a16:creationId xmlns:a16="http://schemas.microsoft.com/office/drawing/2014/main" id="{3E95A482-036B-F9B6-2173-C9210E44369A}"/>
              </a:ext>
            </a:extLst>
          </p:cNvPr>
          <p:cNvSpPr txBox="1"/>
          <p:nvPr/>
        </p:nvSpPr>
        <p:spPr>
          <a:xfrm>
            <a:off x="4952083" y="1279088"/>
            <a:ext cx="3464805" cy="2585323"/>
          </a:xfrm>
          <a:prstGeom prst="rect">
            <a:avLst/>
          </a:prstGeom>
          <a:noFill/>
        </p:spPr>
        <p:txBody>
          <a:bodyPr wrap="square">
            <a:spAutoFit/>
          </a:bodyPr>
          <a:lstStyle/>
          <a:p>
            <a:pPr marL="285750" indent="-285750">
              <a:buFont typeface="Arial" panose="020B0604020202020204" pitchFamily="34" charset="0"/>
              <a:buChar char="•"/>
            </a:pPr>
            <a:r>
              <a:rPr lang="es-MX" dirty="0" err="1">
                <a:latin typeface="Gill Sans"/>
              </a:rPr>
              <a:t>Oil</a:t>
            </a:r>
            <a:r>
              <a:rPr lang="es-MX" dirty="0">
                <a:latin typeface="Gill Sans"/>
              </a:rPr>
              <a:t> and Gas</a:t>
            </a:r>
          </a:p>
          <a:p>
            <a:pPr marL="285750" indent="-285750">
              <a:buFont typeface="Arial" panose="020B0604020202020204" pitchFamily="34" charset="0"/>
              <a:buChar char="•"/>
            </a:pPr>
            <a:endParaRPr lang="es-MX" dirty="0">
              <a:latin typeface="Gill Sans"/>
            </a:endParaRPr>
          </a:p>
          <a:p>
            <a:pPr marL="285750" indent="-285750">
              <a:buFont typeface="Arial" panose="020B0604020202020204" pitchFamily="34" charset="0"/>
              <a:buChar char="•"/>
            </a:pPr>
            <a:r>
              <a:rPr lang="es-MX" dirty="0">
                <a:latin typeface="Gill Sans"/>
              </a:rPr>
              <a:t>Coal </a:t>
            </a:r>
            <a:r>
              <a:rPr lang="es-MX" dirty="0" err="1">
                <a:latin typeface="Gill Sans"/>
              </a:rPr>
              <a:t>Mining</a:t>
            </a:r>
            <a:endParaRPr lang="es-MX" dirty="0">
              <a:latin typeface="Gill Sans"/>
            </a:endParaRPr>
          </a:p>
          <a:p>
            <a:pPr marL="285750" indent="-285750">
              <a:buFont typeface="Arial" panose="020B0604020202020204" pitchFamily="34" charset="0"/>
              <a:buChar char="•"/>
            </a:pPr>
            <a:endParaRPr lang="es-MX" dirty="0">
              <a:latin typeface="Gill Sans"/>
            </a:endParaRPr>
          </a:p>
          <a:p>
            <a:pPr marL="285750" indent="-285750">
              <a:buFont typeface="Arial" panose="020B0604020202020204" pitchFamily="34" charset="0"/>
              <a:buChar char="•"/>
            </a:pPr>
            <a:r>
              <a:rPr lang="es-MX" dirty="0" err="1">
                <a:latin typeface="Gill Sans"/>
              </a:rPr>
              <a:t>Waste</a:t>
            </a:r>
            <a:r>
              <a:rPr lang="es-MX" dirty="0">
                <a:latin typeface="Gill Sans"/>
              </a:rPr>
              <a:t> </a:t>
            </a:r>
            <a:r>
              <a:rPr lang="es-MX" dirty="0" err="1">
                <a:latin typeface="Gill Sans"/>
              </a:rPr>
              <a:t>Mangement</a:t>
            </a:r>
            <a:endParaRPr lang="es-MX" dirty="0">
              <a:latin typeface="Gill Sans"/>
            </a:endParaRPr>
          </a:p>
          <a:p>
            <a:pPr marL="285750" indent="-285750">
              <a:buFont typeface="Arial" panose="020B0604020202020204" pitchFamily="34" charset="0"/>
              <a:buChar char="•"/>
            </a:pPr>
            <a:endParaRPr lang="es-MX" dirty="0">
              <a:latin typeface="Gill Sans"/>
            </a:endParaRPr>
          </a:p>
          <a:p>
            <a:pPr marL="285750" indent="-285750">
              <a:buFont typeface="Arial" panose="020B0604020202020204" pitchFamily="34" charset="0"/>
              <a:buChar char="•"/>
            </a:pPr>
            <a:r>
              <a:rPr lang="es-MX" dirty="0" err="1">
                <a:latin typeface="Gill Sans"/>
              </a:rPr>
              <a:t>Governments</a:t>
            </a:r>
            <a:r>
              <a:rPr lang="es-MX" dirty="0">
                <a:latin typeface="Gill Sans"/>
              </a:rPr>
              <a:t> and </a:t>
            </a:r>
            <a:r>
              <a:rPr lang="es-MX" dirty="0" err="1">
                <a:latin typeface="Gill Sans"/>
              </a:rPr>
              <a:t>Regulators</a:t>
            </a:r>
            <a:endParaRPr lang="es-MX" dirty="0">
              <a:latin typeface="Gill Sans"/>
            </a:endParaRPr>
          </a:p>
          <a:p>
            <a:pPr marL="285750" indent="-285750">
              <a:buFont typeface="Arial" panose="020B0604020202020204" pitchFamily="34" charset="0"/>
              <a:buChar char="•"/>
            </a:pPr>
            <a:endParaRPr lang="es-MX" dirty="0">
              <a:latin typeface="Gill Sans"/>
            </a:endParaRPr>
          </a:p>
          <a:p>
            <a:pPr marL="285750" indent="-285750">
              <a:buFont typeface="Arial" panose="020B0604020202020204" pitchFamily="34" charset="0"/>
              <a:buChar char="•"/>
            </a:pPr>
            <a:r>
              <a:rPr lang="es-MX" dirty="0" err="1">
                <a:latin typeface="Gill Sans"/>
              </a:rPr>
              <a:t>Climate</a:t>
            </a:r>
            <a:r>
              <a:rPr lang="es-MX" dirty="0">
                <a:latin typeface="Gill Sans"/>
              </a:rPr>
              <a:t> </a:t>
            </a:r>
            <a:r>
              <a:rPr lang="es-MX" dirty="0" err="1">
                <a:latin typeface="Gill Sans"/>
              </a:rPr>
              <a:t>Finance</a:t>
            </a:r>
            <a:endParaRPr lang="es-CO" dirty="0"/>
          </a:p>
        </p:txBody>
      </p:sp>
    </p:spTree>
    <p:extLst>
      <p:ext uri="{BB962C8B-B14F-4D97-AF65-F5344CB8AC3E}">
        <p14:creationId xmlns:p14="http://schemas.microsoft.com/office/powerpoint/2010/main" val="337973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3B88A-63A7-84A1-533E-FDE4495C75BB}"/>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214BE058-3F2B-9B1F-DF7D-B913F2087FE0}"/>
              </a:ext>
            </a:extLst>
          </p:cNvPr>
          <p:cNvSpPr txBox="1"/>
          <p:nvPr/>
        </p:nvSpPr>
        <p:spPr>
          <a:xfrm>
            <a:off x="495759" y="595575"/>
            <a:ext cx="3316077"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2" name="Rectangle 1">
            <a:extLst>
              <a:ext uri="{FF2B5EF4-FFF2-40B4-BE49-F238E27FC236}">
                <a16:creationId xmlns:a16="http://schemas.microsoft.com/office/drawing/2014/main" id="{932E15A9-5CF1-1AE5-F8CF-D14BF4ABF675}"/>
              </a:ext>
            </a:extLst>
          </p:cNvPr>
          <p:cNvSpPr>
            <a:spLocks noChangeArrowheads="1"/>
          </p:cNvSpPr>
          <p:nvPr/>
        </p:nvSpPr>
        <p:spPr bwMode="auto">
          <a:xfrm>
            <a:off x="495758" y="1901047"/>
            <a:ext cx="4803355" cy="2462213"/>
          </a:xfrm>
          <a:prstGeom prst="rect">
            <a:avLst/>
          </a:prstGeom>
          <a:noFill/>
        </p:spPr>
        <p:txBody>
          <a:bodyPr wrap="square">
            <a:spAutoFit/>
          </a:bodyPr>
          <a:lstStyle/>
          <a:p>
            <a:r>
              <a:rPr lang="es-MX" altLang="es-CO" sz="1400" dirty="0">
                <a:solidFill>
                  <a:schemeClr val="bg1"/>
                </a:solidFill>
                <a:latin typeface="Gill Sans"/>
              </a:rPr>
              <a:t>Monitoreo especializado de emisiones de metano para la industria de petróleo y gas.</a:t>
            </a:r>
          </a:p>
          <a:p>
            <a:endParaRPr lang="es-MX" altLang="es-CO" sz="1400" dirty="0">
              <a:solidFill>
                <a:schemeClr val="bg1"/>
              </a:solidFill>
              <a:latin typeface="Gill Sans"/>
            </a:endParaRPr>
          </a:p>
          <a:p>
            <a:r>
              <a:rPr lang="es-MX" altLang="es-CO" sz="1400" dirty="0">
                <a:solidFill>
                  <a:schemeClr val="bg1"/>
                </a:solidFill>
                <a:latin typeface="Gill Sans"/>
              </a:rPr>
              <a:t>Detecta, supervisa y mide emisiones en activos de </a:t>
            </a:r>
            <a:r>
              <a:rPr lang="es-MX" altLang="es-CO" sz="1400" dirty="0" err="1">
                <a:solidFill>
                  <a:schemeClr val="bg1"/>
                </a:solidFill>
                <a:latin typeface="Gill Sans"/>
              </a:rPr>
              <a:t>upstream</a:t>
            </a:r>
            <a:r>
              <a:rPr lang="es-MX" altLang="es-CO" sz="1400" dirty="0">
                <a:solidFill>
                  <a:schemeClr val="bg1"/>
                </a:solidFill>
                <a:latin typeface="Gill Sans"/>
              </a:rPr>
              <a:t> y </a:t>
            </a:r>
            <a:r>
              <a:rPr lang="es-MX" altLang="es-CO" sz="1400" dirty="0" err="1">
                <a:solidFill>
                  <a:schemeClr val="bg1"/>
                </a:solidFill>
                <a:latin typeface="Gill Sans"/>
              </a:rPr>
              <a:t>midstream</a:t>
            </a:r>
            <a:r>
              <a:rPr lang="es-MX" altLang="es-CO" sz="1400" dirty="0">
                <a:solidFill>
                  <a:schemeClr val="bg1"/>
                </a:solidFill>
                <a:latin typeface="Gill Sans"/>
              </a:rPr>
              <a:t> a nivel regional, nacional o global.</a:t>
            </a:r>
          </a:p>
          <a:p>
            <a:endParaRPr lang="es-MX" altLang="es-CO" sz="1400" dirty="0">
              <a:solidFill>
                <a:schemeClr val="bg1"/>
              </a:solidFill>
              <a:latin typeface="Gill Sans"/>
            </a:endParaRPr>
          </a:p>
          <a:p>
            <a:r>
              <a:rPr lang="es-MX" altLang="es-CO" sz="1400" dirty="0">
                <a:solidFill>
                  <a:schemeClr val="bg1"/>
                </a:solidFill>
                <a:latin typeface="Gill Sans"/>
              </a:rPr>
              <a:t>Apoya programas de detección y reparación de fugas (LDAR), gestión de operaciones de producción, actividad de quema de metano y reportes ambientales. Ideal para identificar fugas en instalaciones individuales y optimizar prácticas ambientales en la industria de energía.</a:t>
            </a:r>
          </a:p>
        </p:txBody>
      </p:sp>
      <p:sp>
        <p:nvSpPr>
          <p:cNvPr id="5" name="CuadroTexto 4">
            <a:extLst>
              <a:ext uri="{FF2B5EF4-FFF2-40B4-BE49-F238E27FC236}">
                <a16:creationId xmlns:a16="http://schemas.microsoft.com/office/drawing/2014/main" id="{B1AA4E88-C320-5F55-E700-0C654B54F16F}"/>
              </a:ext>
            </a:extLst>
          </p:cNvPr>
          <p:cNvSpPr txBox="1"/>
          <p:nvPr/>
        </p:nvSpPr>
        <p:spPr>
          <a:xfrm>
            <a:off x="495758" y="1180350"/>
            <a:ext cx="3423332" cy="400110"/>
          </a:xfrm>
          <a:prstGeom prst="rect">
            <a:avLst/>
          </a:prstGeom>
          <a:noFill/>
        </p:spPr>
        <p:txBody>
          <a:bodyPr wrap="square">
            <a:spAutoFit/>
          </a:bodyPr>
          <a:lstStyle/>
          <a:p>
            <a:r>
              <a:rPr lang="es-CO" sz="2000" b="1" dirty="0">
                <a:solidFill>
                  <a:schemeClr val="bg1"/>
                </a:solidFill>
                <a:latin typeface="Gill Sans MT" panose="020B0502020104020203" pitchFamily="34" charset="0"/>
              </a:rPr>
              <a:t>OIL AND GAS</a:t>
            </a:r>
          </a:p>
        </p:txBody>
      </p:sp>
      <p:pic>
        <p:nvPicPr>
          <p:cNvPr id="4" name="Imagen 3">
            <a:extLst>
              <a:ext uri="{FF2B5EF4-FFF2-40B4-BE49-F238E27FC236}">
                <a16:creationId xmlns:a16="http://schemas.microsoft.com/office/drawing/2014/main" id="{D0EDBD48-7754-C3BD-348B-19B8C47053C6}"/>
              </a:ext>
            </a:extLst>
          </p:cNvPr>
          <p:cNvPicPr>
            <a:picLocks noChangeAspect="1"/>
          </p:cNvPicPr>
          <p:nvPr/>
        </p:nvPicPr>
        <p:blipFill>
          <a:blip r:embed="rId2"/>
          <a:stretch>
            <a:fillRect/>
          </a:stretch>
        </p:blipFill>
        <p:spPr>
          <a:xfrm>
            <a:off x="5370211" y="1222604"/>
            <a:ext cx="3278031" cy="2698292"/>
          </a:xfrm>
          <a:prstGeom prst="rect">
            <a:avLst/>
          </a:prstGeom>
        </p:spPr>
      </p:pic>
    </p:spTree>
    <p:extLst>
      <p:ext uri="{BB962C8B-B14F-4D97-AF65-F5344CB8AC3E}">
        <p14:creationId xmlns:p14="http://schemas.microsoft.com/office/powerpoint/2010/main" val="169204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54F11-C12A-4612-BC8E-F570F99D79D9}"/>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364C88FB-6777-2B81-52CB-2F5F577B36B0}"/>
              </a:ext>
            </a:extLst>
          </p:cNvPr>
          <p:cNvSpPr txBox="1"/>
          <p:nvPr/>
        </p:nvSpPr>
        <p:spPr>
          <a:xfrm>
            <a:off x="495759" y="474388"/>
            <a:ext cx="3316077"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5" name="CuadroTexto 4">
            <a:extLst>
              <a:ext uri="{FF2B5EF4-FFF2-40B4-BE49-F238E27FC236}">
                <a16:creationId xmlns:a16="http://schemas.microsoft.com/office/drawing/2014/main" id="{947AC2E6-8D4A-122E-DDB6-41ACEC149D8A}"/>
              </a:ext>
            </a:extLst>
          </p:cNvPr>
          <p:cNvSpPr txBox="1"/>
          <p:nvPr/>
        </p:nvSpPr>
        <p:spPr>
          <a:xfrm>
            <a:off x="495758" y="1059163"/>
            <a:ext cx="3117775" cy="400110"/>
          </a:xfrm>
          <a:prstGeom prst="rect">
            <a:avLst/>
          </a:prstGeom>
          <a:noFill/>
        </p:spPr>
        <p:txBody>
          <a:bodyPr wrap="square">
            <a:spAutoFit/>
          </a:bodyPr>
          <a:lstStyle/>
          <a:p>
            <a:r>
              <a:rPr lang="es-CO" sz="2000" b="1" dirty="0">
                <a:solidFill>
                  <a:schemeClr val="bg1"/>
                </a:solidFill>
                <a:latin typeface="Gill Sans MT" panose="020B0502020104020203" pitchFamily="34" charset="0"/>
              </a:rPr>
              <a:t>COAL MINING</a:t>
            </a:r>
          </a:p>
        </p:txBody>
      </p:sp>
      <p:sp>
        <p:nvSpPr>
          <p:cNvPr id="9" name="CuadroTexto 8">
            <a:extLst>
              <a:ext uri="{FF2B5EF4-FFF2-40B4-BE49-F238E27FC236}">
                <a16:creationId xmlns:a16="http://schemas.microsoft.com/office/drawing/2014/main" id="{5AB498B1-0FA6-F66F-AE9E-577EAE6B989D}"/>
              </a:ext>
            </a:extLst>
          </p:cNvPr>
          <p:cNvSpPr txBox="1"/>
          <p:nvPr/>
        </p:nvSpPr>
        <p:spPr>
          <a:xfrm>
            <a:off x="495758" y="1772818"/>
            <a:ext cx="4076242" cy="2462213"/>
          </a:xfrm>
          <a:prstGeom prst="rect">
            <a:avLst/>
          </a:prstGeom>
          <a:noFill/>
        </p:spPr>
        <p:txBody>
          <a:bodyPr wrap="square">
            <a:spAutoFit/>
          </a:bodyPr>
          <a:lstStyle/>
          <a:p>
            <a:r>
              <a:rPr lang="es-MX" sz="1400" dirty="0">
                <a:solidFill>
                  <a:schemeClr val="bg1"/>
                </a:solidFill>
                <a:latin typeface="Gill Sans"/>
              </a:rPr>
              <a:t>Monitoreo de emisiones de metano en minas de carbón a nivel mundial mediante satélites de alta resolución.</a:t>
            </a:r>
          </a:p>
          <a:p>
            <a:endParaRPr lang="es-MX" sz="1400" dirty="0">
              <a:solidFill>
                <a:schemeClr val="bg1"/>
              </a:solidFill>
              <a:latin typeface="Gill Sans"/>
            </a:endParaRPr>
          </a:p>
          <a:p>
            <a:r>
              <a:rPr lang="es-MX" sz="1400" dirty="0">
                <a:solidFill>
                  <a:schemeClr val="bg1"/>
                </a:solidFill>
                <a:latin typeface="Gill Sans"/>
              </a:rPr>
              <a:t>Detecta y mide las emisiones de metano en instalaciones mineras individuales con precisión.</a:t>
            </a:r>
          </a:p>
          <a:p>
            <a:endParaRPr lang="es-MX" sz="1400" dirty="0">
              <a:solidFill>
                <a:schemeClr val="bg1"/>
              </a:solidFill>
              <a:latin typeface="Gill Sans"/>
            </a:endParaRPr>
          </a:p>
          <a:p>
            <a:r>
              <a:rPr lang="es-MX" sz="1400" dirty="0">
                <a:solidFill>
                  <a:schemeClr val="bg1"/>
                </a:solidFill>
                <a:latin typeface="Gill Sans"/>
              </a:rPr>
              <a:t>Ayuda a identificar oportunidades para mejorar la seguridad y reducir el impacto ambiental en operaciones de minería de carbón, fomentando prácticas más limpias y sostenibles.</a:t>
            </a:r>
            <a:endParaRPr lang="es-MX" sz="1200" dirty="0">
              <a:solidFill>
                <a:schemeClr val="bg1"/>
              </a:solidFill>
              <a:latin typeface="Gill Sans"/>
            </a:endParaRPr>
          </a:p>
        </p:txBody>
      </p:sp>
      <p:pic>
        <p:nvPicPr>
          <p:cNvPr id="4" name="Imagen 3">
            <a:extLst>
              <a:ext uri="{FF2B5EF4-FFF2-40B4-BE49-F238E27FC236}">
                <a16:creationId xmlns:a16="http://schemas.microsoft.com/office/drawing/2014/main" id="{2C3AC581-C584-C3B5-EB6D-7336DCF04A4E}"/>
              </a:ext>
            </a:extLst>
          </p:cNvPr>
          <p:cNvPicPr>
            <a:picLocks noChangeAspect="1"/>
          </p:cNvPicPr>
          <p:nvPr/>
        </p:nvPicPr>
        <p:blipFill>
          <a:blip r:embed="rId2"/>
          <a:stretch>
            <a:fillRect/>
          </a:stretch>
        </p:blipFill>
        <p:spPr>
          <a:xfrm>
            <a:off x="4984433" y="1197935"/>
            <a:ext cx="3550006" cy="2755550"/>
          </a:xfrm>
          <a:prstGeom prst="rect">
            <a:avLst/>
          </a:prstGeom>
        </p:spPr>
      </p:pic>
    </p:spTree>
    <p:extLst>
      <p:ext uri="{BB962C8B-B14F-4D97-AF65-F5344CB8AC3E}">
        <p14:creationId xmlns:p14="http://schemas.microsoft.com/office/powerpoint/2010/main" val="2609156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C7CAA-C87E-11D3-B19F-0C5BD8A85410}"/>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DFC0088C-BE1A-E307-5207-D07C261B71E4}"/>
              </a:ext>
            </a:extLst>
          </p:cNvPr>
          <p:cNvSpPr txBox="1"/>
          <p:nvPr/>
        </p:nvSpPr>
        <p:spPr>
          <a:xfrm>
            <a:off x="495759" y="518456"/>
            <a:ext cx="3316077"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5" name="CuadroTexto 4">
            <a:extLst>
              <a:ext uri="{FF2B5EF4-FFF2-40B4-BE49-F238E27FC236}">
                <a16:creationId xmlns:a16="http://schemas.microsoft.com/office/drawing/2014/main" id="{C355E090-93D4-7077-4F21-2B97E439B3F1}"/>
              </a:ext>
            </a:extLst>
          </p:cNvPr>
          <p:cNvSpPr txBox="1"/>
          <p:nvPr/>
        </p:nvSpPr>
        <p:spPr>
          <a:xfrm>
            <a:off x="495758" y="1103231"/>
            <a:ext cx="4979624" cy="400110"/>
          </a:xfrm>
          <a:prstGeom prst="rect">
            <a:avLst/>
          </a:prstGeom>
          <a:noFill/>
        </p:spPr>
        <p:txBody>
          <a:bodyPr wrap="square">
            <a:spAutoFit/>
          </a:bodyPr>
          <a:lstStyle/>
          <a:p>
            <a:r>
              <a:rPr lang="es-CO" sz="2000" b="1" dirty="0">
                <a:solidFill>
                  <a:schemeClr val="bg1"/>
                </a:solidFill>
                <a:latin typeface="Gill Sans MT" panose="020B0502020104020203" pitchFamily="34" charset="0"/>
              </a:rPr>
              <a:t>WASTE MANGEMENT</a:t>
            </a:r>
          </a:p>
        </p:txBody>
      </p:sp>
      <p:sp>
        <p:nvSpPr>
          <p:cNvPr id="6" name="Rectangle 1">
            <a:extLst>
              <a:ext uri="{FF2B5EF4-FFF2-40B4-BE49-F238E27FC236}">
                <a16:creationId xmlns:a16="http://schemas.microsoft.com/office/drawing/2014/main" id="{281C08A4-5ADA-604A-E460-1B3EC5A95D0E}"/>
              </a:ext>
            </a:extLst>
          </p:cNvPr>
          <p:cNvSpPr>
            <a:spLocks noChangeArrowheads="1"/>
          </p:cNvSpPr>
          <p:nvPr/>
        </p:nvSpPr>
        <p:spPr bwMode="auto">
          <a:xfrm>
            <a:off x="495760" y="1654825"/>
            <a:ext cx="4076240" cy="2893100"/>
          </a:xfrm>
          <a:prstGeom prst="rect">
            <a:avLst/>
          </a:prstGeom>
          <a:noFill/>
        </p:spPr>
        <p:txBody>
          <a:bodyPr wrap="square">
            <a:spAutoFit/>
          </a:bodyPr>
          <a:lstStyle/>
          <a:p>
            <a:r>
              <a:rPr lang="es-MX" altLang="es-CO" sz="1400" dirty="0">
                <a:solidFill>
                  <a:schemeClr val="bg1"/>
                </a:solidFill>
                <a:latin typeface="Gill Sans"/>
              </a:rPr>
              <a:t>Monitoreo satelital de emisiones para el sector de gestión de residuos, ideal para vertederos y basureros.</a:t>
            </a:r>
          </a:p>
          <a:p>
            <a:endParaRPr lang="es-MX" altLang="es-CO" sz="1400" dirty="0">
              <a:solidFill>
                <a:schemeClr val="bg1"/>
              </a:solidFill>
              <a:latin typeface="Gill Sans"/>
            </a:endParaRPr>
          </a:p>
          <a:p>
            <a:r>
              <a:rPr lang="es-MX" altLang="es-CO" sz="1400" dirty="0">
                <a:solidFill>
                  <a:schemeClr val="bg1"/>
                </a:solidFill>
                <a:latin typeface="Gill Sans"/>
              </a:rPr>
              <a:t>Cobertura global persistente y precisa, a menor costo que las mediciones terrestres.</a:t>
            </a:r>
          </a:p>
          <a:p>
            <a:endParaRPr lang="es-MX" altLang="es-CO" sz="1400" dirty="0">
              <a:solidFill>
                <a:schemeClr val="bg1"/>
              </a:solidFill>
              <a:latin typeface="Gill Sans"/>
            </a:endParaRPr>
          </a:p>
          <a:p>
            <a:r>
              <a:rPr lang="es-MX" altLang="es-CO" sz="1400" dirty="0">
                <a:solidFill>
                  <a:schemeClr val="bg1"/>
                </a:solidFill>
                <a:latin typeface="Gill Sans"/>
              </a:rPr>
              <a:t>Permite cuantificar emisiones de metano, ayudando en la planificación y optimización de sistemas de recolección de gases mediante inteligencia de emisiones. Ideal para mejorar la eficiencia en la captura de gases y apoyar los esfuerzos de mitigación ambiental en el manejo de residuos.</a:t>
            </a:r>
            <a:endParaRPr lang="es-CO" altLang="es-CO" sz="1400" dirty="0">
              <a:solidFill>
                <a:schemeClr val="bg1"/>
              </a:solidFill>
              <a:latin typeface="Gill Sans"/>
            </a:endParaRPr>
          </a:p>
        </p:txBody>
      </p:sp>
      <p:pic>
        <p:nvPicPr>
          <p:cNvPr id="4" name="Imagen 3">
            <a:extLst>
              <a:ext uri="{FF2B5EF4-FFF2-40B4-BE49-F238E27FC236}">
                <a16:creationId xmlns:a16="http://schemas.microsoft.com/office/drawing/2014/main" id="{41CEE15E-85CE-38BF-D360-20BF4A1E5C6F}"/>
              </a:ext>
            </a:extLst>
          </p:cNvPr>
          <p:cNvPicPr>
            <a:picLocks noChangeAspect="1"/>
          </p:cNvPicPr>
          <p:nvPr/>
        </p:nvPicPr>
        <p:blipFill>
          <a:blip r:embed="rId2"/>
          <a:stretch>
            <a:fillRect/>
          </a:stretch>
        </p:blipFill>
        <p:spPr>
          <a:xfrm>
            <a:off x="4836372" y="1012896"/>
            <a:ext cx="3524742" cy="3117708"/>
          </a:xfrm>
          <a:prstGeom prst="rect">
            <a:avLst/>
          </a:prstGeom>
        </p:spPr>
      </p:pic>
    </p:spTree>
    <p:extLst>
      <p:ext uri="{BB962C8B-B14F-4D97-AF65-F5344CB8AC3E}">
        <p14:creationId xmlns:p14="http://schemas.microsoft.com/office/powerpoint/2010/main" val="1856116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0A16-8E98-B39E-BCB6-50FFD243DC8F}"/>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821CEC45-C750-8B10-1E93-042F993AE59D}"/>
              </a:ext>
            </a:extLst>
          </p:cNvPr>
          <p:cNvSpPr txBox="1"/>
          <p:nvPr/>
        </p:nvSpPr>
        <p:spPr>
          <a:xfrm>
            <a:off x="495759" y="595575"/>
            <a:ext cx="3316077"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2" name="Rectangle 1">
            <a:extLst>
              <a:ext uri="{FF2B5EF4-FFF2-40B4-BE49-F238E27FC236}">
                <a16:creationId xmlns:a16="http://schemas.microsoft.com/office/drawing/2014/main" id="{DA82A168-3D68-FFFE-4D56-FD437291CE1F}"/>
              </a:ext>
            </a:extLst>
          </p:cNvPr>
          <p:cNvSpPr>
            <a:spLocks noChangeArrowheads="1"/>
          </p:cNvSpPr>
          <p:nvPr/>
        </p:nvSpPr>
        <p:spPr bwMode="auto">
          <a:xfrm>
            <a:off x="495758" y="1886310"/>
            <a:ext cx="3712685" cy="1815882"/>
          </a:xfrm>
          <a:prstGeom prst="rect">
            <a:avLst/>
          </a:prstGeom>
          <a:noFill/>
        </p:spPr>
        <p:txBody>
          <a:bodyPr wrap="square">
            <a:spAutoFit/>
          </a:bodyPr>
          <a:lstStyle/>
          <a:p>
            <a:r>
              <a:rPr lang="es-MX" altLang="es-CO" sz="1400" dirty="0" err="1">
                <a:solidFill>
                  <a:schemeClr val="bg1"/>
                </a:solidFill>
                <a:latin typeface="Gill Sans"/>
              </a:rPr>
              <a:t>GHGSat</a:t>
            </a:r>
            <a:r>
              <a:rPr lang="es-MX" altLang="es-CO" sz="1400" dirty="0">
                <a:solidFill>
                  <a:schemeClr val="bg1"/>
                </a:solidFill>
                <a:latin typeface="Gill Sans"/>
              </a:rPr>
              <a:t> ofrece tecnología avanzada para que gobiernos y reguladores implementen estrategias efectivas de reducción de emisiones.</a:t>
            </a:r>
          </a:p>
          <a:p>
            <a:endParaRPr lang="es-MX" altLang="es-CO" sz="1400" dirty="0">
              <a:solidFill>
                <a:schemeClr val="bg1"/>
              </a:solidFill>
              <a:latin typeface="Gill Sans"/>
            </a:endParaRPr>
          </a:p>
          <a:p>
            <a:r>
              <a:rPr lang="es-MX" altLang="es-CO" sz="1400" dirty="0">
                <a:solidFill>
                  <a:schemeClr val="bg1"/>
                </a:solidFill>
                <a:latin typeface="Gill Sans"/>
              </a:rPr>
              <a:t>Facilita la obtención de datos precisos sobre emisiones para crear políticas y acciones más informadas y eficientes en la lucha contra el cambio climático.</a:t>
            </a:r>
          </a:p>
        </p:txBody>
      </p:sp>
      <p:sp>
        <p:nvSpPr>
          <p:cNvPr id="5" name="CuadroTexto 4">
            <a:extLst>
              <a:ext uri="{FF2B5EF4-FFF2-40B4-BE49-F238E27FC236}">
                <a16:creationId xmlns:a16="http://schemas.microsoft.com/office/drawing/2014/main" id="{8DF74299-1E9F-0BA0-3324-81C5198374AD}"/>
              </a:ext>
            </a:extLst>
          </p:cNvPr>
          <p:cNvSpPr txBox="1"/>
          <p:nvPr/>
        </p:nvSpPr>
        <p:spPr>
          <a:xfrm>
            <a:off x="495758" y="1180350"/>
            <a:ext cx="5122844" cy="400110"/>
          </a:xfrm>
          <a:prstGeom prst="rect">
            <a:avLst/>
          </a:prstGeom>
          <a:noFill/>
        </p:spPr>
        <p:txBody>
          <a:bodyPr wrap="square">
            <a:spAutoFit/>
          </a:bodyPr>
          <a:lstStyle/>
          <a:p>
            <a:r>
              <a:rPr lang="es-CO" sz="2000" b="1" dirty="0">
                <a:solidFill>
                  <a:schemeClr val="bg1"/>
                </a:solidFill>
                <a:latin typeface="Gill Sans MT" panose="020B0502020104020203" pitchFamily="34" charset="0"/>
              </a:rPr>
              <a:t>GOVERNMENTS AND REGULATORS</a:t>
            </a:r>
          </a:p>
        </p:txBody>
      </p:sp>
      <p:pic>
        <p:nvPicPr>
          <p:cNvPr id="4" name="Imagen 3">
            <a:extLst>
              <a:ext uri="{FF2B5EF4-FFF2-40B4-BE49-F238E27FC236}">
                <a16:creationId xmlns:a16="http://schemas.microsoft.com/office/drawing/2014/main" id="{77DF3759-91A8-35AE-A4EB-E25011712AE4}"/>
              </a:ext>
            </a:extLst>
          </p:cNvPr>
          <p:cNvPicPr>
            <a:picLocks noChangeAspect="1"/>
          </p:cNvPicPr>
          <p:nvPr/>
        </p:nvPicPr>
        <p:blipFill>
          <a:blip r:embed="rId2"/>
          <a:stretch>
            <a:fillRect/>
          </a:stretch>
        </p:blipFill>
        <p:spPr>
          <a:xfrm>
            <a:off x="5103856" y="1816175"/>
            <a:ext cx="3051601" cy="2420459"/>
          </a:xfrm>
          <a:prstGeom prst="rect">
            <a:avLst/>
          </a:prstGeom>
        </p:spPr>
      </p:pic>
    </p:spTree>
    <p:extLst>
      <p:ext uri="{BB962C8B-B14F-4D97-AF65-F5344CB8AC3E}">
        <p14:creationId xmlns:p14="http://schemas.microsoft.com/office/powerpoint/2010/main" val="3875097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924E5-9B23-F303-A777-918E6F092EA3}"/>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49D4E212-8F39-93F3-B28E-6CF6244718AD}"/>
              </a:ext>
            </a:extLst>
          </p:cNvPr>
          <p:cNvSpPr txBox="1"/>
          <p:nvPr/>
        </p:nvSpPr>
        <p:spPr>
          <a:xfrm>
            <a:off x="495759" y="595575"/>
            <a:ext cx="3316077"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2" name="Rectangle 1">
            <a:extLst>
              <a:ext uri="{FF2B5EF4-FFF2-40B4-BE49-F238E27FC236}">
                <a16:creationId xmlns:a16="http://schemas.microsoft.com/office/drawing/2014/main" id="{289089FE-C95D-BF2A-963D-AACF10E65E29}"/>
              </a:ext>
            </a:extLst>
          </p:cNvPr>
          <p:cNvSpPr>
            <a:spLocks noChangeArrowheads="1"/>
          </p:cNvSpPr>
          <p:nvPr/>
        </p:nvSpPr>
        <p:spPr bwMode="auto">
          <a:xfrm>
            <a:off x="495758" y="1901047"/>
            <a:ext cx="3988107" cy="2031325"/>
          </a:xfrm>
          <a:prstGeom prst="rect">
            <a:avLst/>
          </a:prstGeom>
          <a:noFill/>
        </p:spPr>
        <p:txBody>
          <a:bodyPr wrap="square">
            <a:spAutoFit/>
          </a:bodyPr>
          <a:lstStyle/>
          <a:p>
            <a:r>
              <a:rPr lang="es-MX" altLang="es-CO" sz="1400" dirty="0" err="1">
                <a:solidFill>
                  <a:schemeClr val="bg1"/>
                </a:solidFill>
                <a:latin typeface="Gill Sans"/>
              </a:rPr>
              <a:t>GHGSat</a:t>
            </a:r>
            <a:r>
              <a:rPr lang="es-MX" altLang="es-CO" sz="1400" dirty="0">
                <a:solidFill>
                  <a:schemeClr val="bg1"/>
                </a:solidFill>
                <a:latin typeface="Gill Sans"/>
              </a:rPr>
              <a:t> ofrece datos de emisiones con trazabilidad completa, monitoreo continuo y cuantificación precisa para la optimización de portafolios y gestión de riesgos.</a:t>
            </a:r>
          </a:p>
          <a:p>
            <a:endParaRPr lang="es-MX" altLang="es-CO" sz="1400" dirty="0">
              <a:solidFill>
                <a:schemeClr val="bg1"/>
              </a:solidFill>
              <a:latin typeface="Gill Sans"/>
            </a:endParaRPr>
          </a:p>
          <a:p>
            <a:r>
              <a:rPr lang="es-MX" altLang="es-CO" sz="1400" dirty="0">
                <a:solidFill>
                  <a:schemeClr val="bg1"/>
                </a:solidFill>
                <a:latin typeface="Gill Sans"/>
              </a:rPr>
              <a:t>Facilita la evaluación de riesgos, oportunidades de mercado y conocimientos en ESG (</a:t>
            </a:r>
            <a:r>
              <a:rPr lang="es-MX" altLang="es-CO" sz="1400" dirty="0" err="1">
                <a:solidFill>
                  <a:schemeClr val="bg1"/>
                </a:solidFill>
                <a:latin typeface="Gill Sans"/>
              </a:rPr>
              <a:t>Environmental</a:t>
            </a:r>
            <a:r>
              <a:rPr lang="es-MX" altLang="es-CO" sz="1400" dirty="0">
                <a:solidFill>
                  <a:schemeClr val="bg1"/>
                </a:solidFill>
                <a:latin typeface="Gill Sans"/>
              </a:rPr>
              <a:t>, Social, </a:t>
            </a:r>
            <a:r>
              <a:rPr lang="es-MX" altLang="es-CO" sz="1400" dirty="0" err="1">
                <a:solidFill>
                  <a:schemeClr val="bg1"/>
                </a:solidFill>
                <a:latin typeface="Gill Sans"/>
              </a:rPr>
              <a:t>Governance</a:t>
            </a:r>
            <a:r>
              <a:rPr lang="es-MX" altLang="es-CO" sz="1400" dirty="0">
                <a:solidFill>
                  <a:schemeClr val="bg1"/>
                </a:solidFill>
                <a:latin typeface="Gill Sans"/>
              </a:rPr>
              <a:t>), ayudando en la toma de decisiones financieras informadas y sostenibles.</a:t>
            </a:r>
          </a:p>
        </p:txBody>
      </p:sp>
      <p:sp>
        <p:nvSpPr>
          <p:cNvPr id="5" name="CuadroTexto 4">
            <a:extLst>
              <a:ext uri="{FF2B5EF4-FFF2-40B4-BE49-F238E27FC236}">
                <a16:creationId xmlns:a16="http://schemas.microsoft.com/office/drawing/2014/main" id="{0A02444D-B884-815A-3546-A241E193596B}"/>
              </a:ext>
            </a:extLst>
          </p:cNvPr>
          <p:cNvSpPr txBox="1"/>
          <p:nvPr/>
        </p:nvSpPr>
        <p:spPr>
          <a:xfrm>
            <a:off x="495758" y="1180350"/>
            <a:ext cx="5122844" cy="400110"/>
          </a:xfrm>
          <a:prstGeom prst="rect">
            <a:avLst/>
          </a:prstGeom>
          <a:noFill/>
        </p:spPr>
        <p:txBody>
          <a:bodyPr wrap="square">
            <a:spAutoFit/>
          </a:bodyPr>
          <a:lstStyle/>
          <a:p>
            <a:r>
              <a:rPr lang="es-CO" sz="2000" b="1" dirty="0">
                <a:solidFill>
                  <a:schemeClr val="bg1"/>
                </a:solidFill>
                <a:latin typeface="Gill Sans MT" panose="020B0502020104020203" pitchFamily="34" charset="0"/>
              </a:rPr>
              <a:t>CLIMATE FINANCE</a:t>
            </a:r>
          </a:p>
        </p:txBody>
      </p:sp>
      <p:pic>
        <p:nvPicPr>
          <p:cNvPr id="7" name="Imagen 6">
            <a:extLst>
              <a:ext uri="{FF2B5EF4-FFF2-40B4-BE49-F238E27FC236}">
                <a16:creationId xmlns:a16="http://schemas.microsoft.com/office/drawing/2014/main" id="{FB6BAED3-5F24-996E-CD78-2C43AEBCDB5B}"/>
              </a:ext>
            </a:extLst>
          </p:cNvPr>
          <p:cNvPicPr>
            <a:picLocks noChangeAspect="1"/>
          </p:cNvPicPr>
          <p:nvPr/>
        </p:nvPicPr>
        <p:blipFill>
          <a:blip r:embed="rId2"/>
          <a:stretch>
            <a:fillRect/>
          </a:stretch>
        </p:blipFill>
        <p:spPr>
          <a:xfrm>
            <a:off x="4660137" y="1251233"/>
            <a:ext cx="3764725" cy="2641034"/>
          </a:xfrm>
          <a:prstGeom prst="rect">
            <a:avLst/>
          </a:prstGeom>
        </p:spPr>
      </p:pic>
    </p:spTree>
    <p:extLst>
      <p:ext uri="{BB962C8B-B14F-4D97-AF65-F5344CB8AC3E}">
        <p14:creationId xmlns:p14="http://schemas.microsoft.com/office/powerpoint/2010/main" val="1357371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8C684-3E9B-5B3A-3DD8-80321CE9C1C0}"/>
            </a:ext>
          </a:extLst>
        </p:cNvPr>
        <p:cNvGrpSpPr/>
        <p:nvPr/>
      </p:nvGrpSpPr>
      <p:grpSpPr>
        <a:xfrm>
          <a:off x="0" y="0"/>
          <a:ext cx="0" cy="0"/>
          <a:chOff x="0" y="0"/>
          <a:chExt cx="0" cy="0"/>
        </a:xfrm>
      </p:grpSpPr>
      <p:sp>
        <p:nvSpPr>
          <p:cNvPr id="26" name="CuadroTexto 25">
            <a:extLst>
              <a:ext uri="{FF2B5EF4-FFF2-40B4-BE49-F238E27FC236}">
                <a16:creationId xmlns:a16="http://schemas.microsoft.com/office/drawing/2014/main" id="{A9FF4527-2845-882C-F3D7-7AD89B9172F0}"/>
              </a:ext>
            </a:extLst>
          </p:cNvPr>
          <p:cNvSpPr txBox="1"/>
          <p:nvPr/>
        </p:nvSpPr>
        <p:spPr>
          <a:xfrm>
            <a:off x="297456" y="414495"/>
            <a:ext cx="3503363" cy="584775"/>
          </a:xfrm>
          <a:prstGeom prst="rect">
            <a:avLst/>
          </a:prstGeom>
          <a:noFill/>
        </p:spPr>
        <p:txBody>
          <a:bodyPr wrap="square">
            <a:spAutoFit/>
          </a:bodyPr>
          <a:lstStyle/>
          <a:p>
            <a:pPr algn="ctr"/>
            <a:r>
              <a:rPr lang="es-MX" sz="3200" b="1" dirty="0">
                <a:solidFill>
                  <a:srgbClr val="FFC000"/>
                </a:solidFill>
                <a:latin typeface="Gill Sans MT" panose="020B0502020104020203" pitchFamily="34" charset="0"/>
              </a:rPr>
              <a:t>TECNOLOGÍA</a:t>
            </a:r>
            <a:endParaRPr lang="es-CO" sz="3200" b="1" dirty="0">
              <a:solidFill>
                <a:srgbClr val="FFC000"/>
              </a:solidFill>
              <a:latin typeface="Gill Sans MT" panose="020B0502020104020203" pitchFamily="34" charset="0"/>
            </a:endParaRPr>
          </a:p>
        </p:txBody>
      </p:sp>
      <p:sp>
        <p:nvSpPr>
          <p:cNvPr id="6" name="CuadroTexto 5">
            <a:extLst>
              <a:ext uri="{FF2B5EF4-FFF2-40B4-BE49-F238E27FC236}">
                <a16:creationId xmlns:a16="http://schemas.microsoft.com/office/drawing/2014/main" id="{A816C577-DEF9-93E3-4C60-D739BF3923D8}"/>
              </a:ext>
            </a:extLst>
          </p:cNvPr>
          <p:cNvSpPr txBox="1"/>
          <p:nvPr/>
        </p:nvSpPr>
        <p:spPr>
          <a:xfrm>
            <a:off x="549453" y="999270"/>
            <a:ext cx="3714516" cy="338554"/>
          </a:xfrm>
          <a:prstGeom prst="rect">
            <a:avLst/>
          </a:prstGeom>
          <a:noFill/>
        </p:spPr>
        <p:txBody>
          <a:bodyPr wrap="square">
            <a:spAutoFit/>
          </a:bodyPr>
          <a:lstStyle/>
          <a:p>
            <a:r>
              <a:rPr lang="es-CO" sz="1600" i="1" dirty="0">
                <a:solidFill>
                  <a:schemeClr val="bg1"/>
                </a:solidFill>
                <a:latin typeface="Gill Sans"/>
              </a:rPr>
              <a:t>https://www.ghgsat.com/en/technology/</a:t>
            </a:r>
          </a:p>
        </p:txBody>
      </p:sp>
      <p:sp>
        <p:nvSpPr>
          <p:cNvPr id="3" name="CuadroTexto 2">
            <a:extLst>
              <a:ext uri="{FF2B5EF4-FFF2-40B4-BE49-F238E27FC236}">
                <a16:creationId xmlns:a16="http://schemas.microsoft.com/office/drawing/2014/main" id="{0017C77F-2F14-7F11-234A-E142E07D7C61}"/>
              </a:ext>
            </a:extLst>
          </p:cNvPr>
          <p:cNvSpPr txBox="1"/>
          <p:nvPr/>
        </p:nvSpPr>
        <p:spPr>
          <a:xfrm>
            <a:off x="836899" y="1492756"/>
            <a:ext cx="4330012" cy="1169551"/>
          </a:xfrm>
          <a:prstGeom prst="rect">
            <a:avLst/>
          </a:prstGeom>
          <a:noFill/>
        </p:spPr>
        <p:txBody>
          <a:bodyPr wrap="square">
            <a:spAutoFit/>
          </a:bodyPr>
          <a:lstStyle/>
          <a:p>
            <a:r>
              <a:rPr lang="es-MX" sz="1400" dirty="0" err="1">
                <a:solidFill>
                  <a:schemeClr val="bg1"/>
                </a:solidFill>
                <a:latin typeface="Gill Sans"/>
              </a:rPr>
              <a:t>GHGSat</a:t>
            </a:r>
            <a:r>
              <a:rPr lang="es-MX" sz="1400" dirty="0">
                <a:solidFill>
                  <a:schemeClr val="bg1"/>
                </a:solidFill>
                <a:latin typeface="Gill Sans"/>
              </a:rPr>
              <a:t> desarrolló sensores de alta resolución para pequeños satélites, permitiendo detectar y localizar emisiones de metano desde 500 km de altura. Esta innovación mejora significativamente el monitoreo global de emisiones.</a:t>
            </a:r>
            <a:endParaRPr lang="es-CO" sz="1400" dirty="0">
              <a:solidFill>
                <a:schemeClr val="bg1"/>
              </a:solidFill>
              <a:latin typeface="Gill Sans"/>
            </a:endParaRPr>
          </a:p>
        </p:txBody>
      </p:sp>
      <p:pic>
        <p:nvPicPr>
          <p:cNvPr id="7" name="Imagen 6">
            <a:extLst>
              <a:ext uri="{FF2B5EF4-FFF2-40B4-BE49-F238E27FC236}">
                <a16:creationId xmlns:a16="http://schemas.microsoft.com/office/drawing/2014/main" id="{BC578CF9-59CC-A4C1-E37B-94E949F6A84A}"/>
              </a:ext>
            </a:extLst>
          </p:cNvPr>
          <p:cNvPicPr>
            <a:picLocks noChangeAspect="1"/>
          </p:cNvPicPr>
          <p:nvPr/>
        </p:nvPicPr>
        <p:blipFill>
          <a:blip r:embed="rId3"/>
          <a:stretch>
            <a:fillRect/>
          </a:stretch>
        </p:blipFill>
        <p:spPr>
          <a:xfrm>
            <a:off x="5630060" y="1085316"/>
            <a:ext cx="2656418" cy="1570190"/>
          </a:xfrm>
          <a:prstGeom prst="rect">
            <a:avLst/>
          </a:prstGeom>
        </p:spPr>
      </p:pic>
      <p:sp>
        <p:nvSpPr>
          <p:cNvPr id="8" name="CuadroTexto 7">
            <a:extLst>
              <a:ext uri="{FF2B5EF4-FFF2-40B4-BE49-F238E27FC236}">
                <a16:creationId xmlns:a16="http://schemas.microsoft.com/office/drawing/2014/main" id="{3AD52113-4BB1-6016-7E76-E59864B19DFA}"/>
              </a:ext>
            </a:extLst>
          </p:cNvPr>
          <p:cNvSpPr txBox="1"/>
          <p:nvPr/>
        </p:nvSpPr>
        <p:spPr>
          <a:xfrm>
            <a:off x="3542800" y="2834414"/>
            <a:ext cx="5017306" cy="1631216"/>
          </a:xfrm>
          <a:prstGeom prst="rect">
            <a:avLst/>
          </a:prstGeom>
          <a:noFill/>
        </p:spPr>
        <p:txBody>
          <a:bodyPr wrap="square">
            <a:spAutoFit/>
          </a:bodyPr>
          <a:lstStyle/>
          <a:p>
            <a:r>
              <a:rPr lang="es-MX" sz="1600" dirty="0">
                <a:solidFill>
                  <a:schemeClr val="bg1"/>
                </a:solidFill>
                <a:latin typeface="Gill Sans"/>
              </a:rPr>
              <a:t>Interferómetro de Imágenes Patentado:</a:t>
            </a:r>
          </a:p>
          <a:p>
            <a:endParaRPr lang="es-MX" sz="1400" dirty="0">
              <a:solidFill>
                <a:schemeClr val="bg1"/>
              </a:solidFill>
              <a:latin typeface="Gill Sans"/>
            </a:endParaRPr>
          </a:p>
          <a:p>
            <a:r>
              <a:rPr lang="es-MX" sz="1400" dirty="0">
                <a:solidFill>
                  <a:schemeClr val="bg1"/>
                </a:solidFill>
                <a:latin typeface="Gill Sans"/>
              </a:rPr>
              <a:t>Permite detectar y medir emisiones de gases de efecto invernadero de manera única. Gracias a su interferómetro de imágenes patentado, sus satélites crean patrones de interferencia que localizan emisiones específicas en sitios individuales a nivel mundial. </a:t>
            </a:r>
            <a:r>
              <a:rPr lang="es-MX" sz="1400" dirty="0" err="1">
                <a:solidFill>
                  <a:schemeClr val="bg1"/>
                </a:solidFill>
                <a:latin typeface="Gill Sans"/>
              </a:rPr>
              <a:t>GHGSat</a:t>
            </a:r>
            <a:r>
              <a:rPr lang="es-MX" sz="1400" dirty="0">
                <a:solidFill>
                  <a:schemeClr val="bg1"/>
                </a:solidFill>
                <a:latin typeface="Gill Sans"/>
              </a:rPr>
              <a:t> es la única organización con esta capacidad.</a:t>
            </a:r>
            <a:endParaRPr lang="es-CO" sz="1400" dirty="0">
              <a:solidFill>
                <a:schemeClr val="bg1"/>
              </a:solidFill>
              <a:latin typeface="Gill Sans"/>
            </a:endParaRPr>
          </a:p>
        </p:txBody>
      </p:sp>
      <p:pic>
        <p:nvPicPr>
          <p:cNvPr id="11" name="Imagen 10">
            <a:extLst>
              <a:ext uri="{FF2B5EF4-FFF2-40B4-BE49-F238E27FC236}">
                <a16:creationId xmlns:a16="http://schemas.microsoft.com/office/drawing/2014/main" id="{BFCD4422-7E8A-1FB6-F568-3AB0FC80EA60}"/>
              </a:ext>
            </a:extLst>
          </p:cNvPr>
          <p:cNvPicPr>
            <a:picLocks noChangeAspect="1"/>
          </p:cNvPicPr>
          <p:nvPr/>
        </p:nvPicPr>
        <p:blipFill>
          <a:blip r:embed="rId4"/>
          <a:stretch>
            <a:fillRect/>
          </a:stretch>
        </p:blipFill>
        <p:spPr>
          <a:xfrm>
            <a:off x="836899" y="2916763"/>
            <a:ext cx="2261698" cy="1681959"/>
          </a:xfrm>
          <a:prstGeom prst="rect">
            <a:avLst/>
          </a:prstGeom>
        </p:spPr>
      </p:pic>
    </p:spTree>
    <p:extLst>
      <p:ext uri="{BB962C8B-B14F-4D97-AF65-F5344CB8AC3E}">
        <p14:creationId xmlns:p14="http://schemas.microsoft.com/office/powerpoint/2010/main" val="359845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BCAB1-E240-42E1-7270-D361C022422F}"/>
            </a:ext>
          </a:extLst>
        </p:cNvPr>
        <p:cNvGrpSpPr/>
        <p:nvPr/>
      </p:nvGrpSpPr>
      <p:grpSpPr>
        <a:xfrm>
          <a:off x="0" y="0"/>
          <a:ext cx="0" cy="0"/>
          <a:chOff x="0" y="0"/>
          <a:chExt cx="0" cy="0"/>
        </a:xfrm>
      </p:grpSpPr>
      <p:sp>
        <p:nvSpPr>
          <p:cNvPr id="26" name="CuadroTexto 25">
            <a:extLst>
              <a:ext uri="{FF2B5EF4-FFF2-40B4-BE49-F238E27FC236}">
                <a16:creationId xmlns:a16="http://schemas.microsoft.com/office/drawing/2014/main" id="{E281EE0E-5D4F-E77D-4B80-8038F83FBBC6}"/>
              </a:ext>
            </a:extLst>
          </p:cNvPr>
          <p:cNvSpPr txBox="1"/>
          <p:nvPr/>
        </p:nvSpPr>
        <p:spPr>
          <a:xfrm>
            <a:off x="656117" y="618371"/>
            <a:ext cx="3503363"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TECNOLOGÍA</a:t>
            </a:r>
            <a:endParaRPr lang="es-CO" sz="3200" b="1" dirty="0">
              <a:solidFill>
                <a:srgbClr val="FFC000"/>
              </a:solidFill>
              <a:latin typeface="Gill Sans MT" panose="020B0502020104020203" pitchFamily="34" charset="0"/>
            </a:endParaRPr>
          </a:p>
        </p:txBody>
      </p:sp>
      <p:sp>
        <p:nvSpPr>
          <p:cNvPr id="3" name="CuadroTexto 2">
            <a:extLst>
              <a:ext uri="{FF2B5EF4-FFF2-40B4-BE49-F238E27FC236}">
                <a16:creationId xmlns:a16="http://schemas.microsoft.com/office/drawing/2014/main" id="{336AFAA8-C61C-B50F-D621-0C299BE0CB3A}"/>
              </a:ext>
            </a:extLst>
          </p:cNvPr>
          <p:cNvSpPr txBox="1"/>
          <p:nvPr/>
        </p:nvSpPr>
        <p:spPr>
          <a:xfrm>
            <a:off x="341978" y="1300553"/>
            <a:ext cx="2181761" cy="399409"/>
          </a:xfrm>
          <a:prstGeom prst="rect">
            <a:avLst/>
          </a:prstGeom>
          <a:noFill/>
        </p:spPr>
        <p:txBody>
          <a:bodyPr wrap="square">
            <a:spAutoFit/>
          </a:bodyPr>
          <a:lstStyle/>
          <a:p>
            <a:pPr algn="ctr"/>
            <a:r>
              <a:rPr lang="es-MX" sz="1600" dirty="0" err="1">
                <a:solidFill>
                  <a:schemeClr val="bg1"/>
                </a:solidFill>
                <a:latin typeface="Gill Sans"/>
              </a:rPr>
              <a:t>GHGSat's</a:t>
            </a:r>
            <a:r>
              <a:rPr lang="es-MX" sz="1600" dirty="0">
                <a:solidFill>
                  <a:schemeClr val="bg1"/>
                </a:solidFill>
                <a:latin typeface="Gill Sans"/>
              </a:rPr>
              <a:t> </a:t>
            </a:r>
            <a:r>
              <a:rPr lang="es-MX" sz="1600" dirty="0" err="1">
                <a:solidFill>
                  <a:schemeClr val="bg1"/>
                </a:solidFill>
                <a:latin typeface="Gill Sans"/>
              </a:rPr>
              <a:t>Satellite</a:t>
            </a:r>
            <a:r>
              <a:rPr lang="es-MX" sz="1600" dirty="0">
                <a:solidFill>
                  <a:schemeClr val="bg1"/>
                </a:solidFill>
                <a:latin typeface="Gill Sans"/>
              </a:rPr>
              <a:t> </a:t>
            </a:r>
            <a:r>
              <a:rPr lang="es-MX" sz="1600" dirty="0" err="1">
                <a:solidFill>
                  <a:schemeClr val="bg1"/>
                </a:solidFill>
                <a:latin typeface="Gill Sans"/>
              </a:rPr>
              <a:t>Constellation</a:t>
            </a:r>
            <a:endParaRPr lang="es-CO" sz="1600" dirty="0">
              <a:solidFill>
                <a:schemeClr val="bg1"/>
              </a:solidFill>
              <a:latin typeface="Gill Sans"/>
            </a:endParaRPr>
          </a:p>
        </p:txBody>
      </p:sp>
      <p:pic>
        <p:nvPicPr>
          <p:cNvPr id="4" name="Imagen 3">
            <a:extLst>
              <a:ext uri="{FF2B5EF4-FFF2-40B4-BE49-F238E27FC236}">
                <a16:creationId xmlns:a16="http://schemas.microsoft.com/office/drawing/2014/main" id="{77494AC3-3BDA-7C9B-0A24-38A6DB8874C6}"/>
              </a:ext>
            </a:extLst>
          </p:cNvPr>
          <p:cNvPicPr>
            <a:picLocks noChangeAspect="1"/>
          </p:cNvPicPr>
          <p:nvPr/>
        </p:nvPicPr>
        <p:blipFill>
          <a:blip r:embed="rId3"/>
          <a:stretch>
            <a:fillRect/>
          </a:stretch>
        </p:blipFill>
        <p:spPr>
          <a:xfrm>
            <a:off x="656117" y="1994324"/>
            <a:ext cx="1553481" cy="1798451"/>
          </a:xfrm>
          <a:prstGeom prst="rect">
            <a:avLst/>
          </a:prstGeom>
        </p:spPr>
      </p:pic>
      <p:sp>
        <p:nvSpPr>
          <p:cNvPr id="5" name="CuadroTexto 4">
            <a:extLst>
              <a:ext uri="{FF2B5EF4-FFF2-40B4-BE49-F238E27FC236}">
                <a16:creationId xmlns:a16="http://schemas.microsoft.com/office/drawing/2014/main" id="{33055D14-3519-CDB6-7F28-BE0138E2CE08}"/>
              </a:ext>
            </a:extLst>
          </p:cNvPr>
          <p:cNvSpPr txBox="1"/>
          <p:nvPr/>
        </p:nvSpPr>
        <p:spPr>
          <a:xfrm>
            <a:off x="2369465" y="1299928"/>
            <a:ext cx="2181761" cy="399409"/>
          </a:xfrm>
          <a:prstGeom prst="rect">
            <a:avLst/>
          </a:prstGeom>
          <a:noFill/>
        </p:spPr>
        <p:txBody>
          <a:bodyPr wrap="square">
            <a:spAutoFit/>
          </a:bodyPr>
          <a:lstStyle/>
          <a:p>
            <a:pPr algn="ctr"/>
            <a:r>
              <a:rPr lang="es-MX" sz="1600" dirty="0" err="1">
                <a:solidFill>
                  <a:schemeClr val="bg1"/>
                </a:solidFill>
                <a:latin typeface="Gill Sans"/>
              </a:rPr>
              <a:t>Demonstrator</a:t>
            </a:r>
            <a:r>
              <a:rPr lang="es-MX" sz="1600" dirty="0">
                <a:solidFill>
                  <a:schemeClr val="bg1"/>
                </a:solidFill>
                <a:latin typeface="Gill Sans"/>
              </a:rPr>
              <a:t> </a:t>
            </a:r>
            <a:r>
              <a:rPr lang="es-MX" sz="1600" dirty="0" err="1">
                <a:solidFill>
                  <a:schemeClr val="bg1"/>
                </a:solidFill>
                <a:latin typeface="Gill Sans"/>
              </a:rPr>
              <a:t>Satellite</a:t>
            </a:r>
            <a:r>
              <a:rPr lang="es-MX" sz="1600" dirty="0">
                <a:solidFill>
                  <a:schemeClr val="bg1"/>
                </a:solidFill>
                <a:latin typeface="Gill Sans"/>
              </a:rPr>
              <a:t>: Claire</a:t>
            </a:r>
            <a:endParaRPr lang="es-CO" sz="1600" dirty="0">
              <a:solidFill>
                <a:schemeClr val="bg1"/>
              </a:solidFill>
              <a:latin typeface="Gill Sans"/>
            </a:endParaRPr>
          </a:p>
        </p:txBody>
      </p:sp>
      <p:pic>
        <p:nvPicPr>
          <p:cNvPr id="12" name="Imagen 11">
            <a:extLst>
              <a:ext uri="{FF2B5EF4-FFF2-40B4-BE49-F238E27FC236}">
                <a16:creationId xmlns:a16="http://schemas.microsoft.com/office/drawing/2014/main" id="{112C8CEB-AA41-C6E9-317A-BB3A842D81E8}"/>
              </a:ext>
            </a:extLst>
          </p:cNvPr>
          <p:cNvPicPr>
            <a:picLocks noChangeAspect="1"/>
          </p:cNvPicPr>
          <p:nvPr/>
        </p:nvPicPr>
        <p:blipFill>
          <a:blip r:embed="rId4"/>
          <a:stretch>
            <a:fillRect/>
          </a:stretch>
        </p:blipFill>
        <p:spPr>
          <a:xfrm>
            <a:off x="2443633" y="1999224"/>
            <a:ext cx="2033425" cy="1798451"/>
          </a:xfrm>
          <a:prstGeom prst="rect">
            <a:avLst/>
          </a:prstGeom>
        </p:spPr>
      </p:pic>
      <p:sp>
        <p:nvSpPr>
          <p:cNvPr id="15" name="CuadroTexto 14">
            <a:extLst>
              <a:ext uri="{FF2B5EF4-FFF2-40B4-BE49-F238E27FC236}">
                <a16:creationId xmlns:a16="http://schemas.microsoft.com/office/drawing/2014/main" id="{AD8ECB66-69FF-760E-EB64-B2ED8689794D}"/>
              </a:ext>
            </a:extLst>
          </p:cNvPr>
          <p:cNvSpPr txBox="1"/>
          <p:nvPr/>
        </p:nvSpPr>
        <p:spPr>
          <a:xfrm>
            <a:off x="4340815" y="1309810"/>
            <a:ext cx="2181761" cy="399409"/>
          </a:xfrm>
          <a:prstGeom prst="rect">
            <a:avLst/>
          </a:prstGeom>
          <a:noFill/>
        </p:spPr>
        <p:txBody>
          <a:bodyPr wrap="square">
            <a:spAutoFit/>
          </a:bodyPr>
          <a:lstStyle/>
          <a:p>
            <a:pPr algn="ctr"/>
            <a:r>
              <a:rPr lang="es-MX" sz="1600" dirty="0">
                <a:solidFill>
                  <a:schemeClr val="bg1"/>
                </a:solidFill>
                <a:latin typeface="Gill Sans"/>
              </a:rPr>
              <a:t>DATA.AIR: </a:t>
            </a:r>
            <a:r>
              <a:rPr lang="es-MX" sz="1600" dirty="0" err="1">
                <a:solidFill>
                  <a:schemeClr val="bg1"/>
                </a:solidFill>
                <a:latin typeface="Gill Sans"/>
              </a:rPr>
              <a:t>Airborne</a:t>
            </a:r>
            <a:r>
              <a:rPr lang="es-MX" sz="1600" dirty="0">
                <a:solidFill>
                  <a:schemeClr val="bg1"/>
                </a:solidFill>
                <a:latin typeface="Gill Sans"/>
              </a:rPr>
              <a:t> </a:t>
            </a:r>
            <a:r>
              <a:rPr lang="es-MX" sz="1600" dirty="0" err="1">
                <a:solidFill>
                  <a:schemeClr val="bg1"/>
                </a:solidFill>
                <a:latin typeface="Gill Sans"/>
              </a:rPr>
              <a:t>Sensors</a:t>
            </a:r>
            <a:endParaRPr lang="es-CO" sz="1600" dirty="0">
              <a:solidFill>
                <a:schemeClr val="bg1"/>
              </a:solidFill>
              <a:latin typeface="Gill Sans"/>
            </a:endParaRPr>
          </a:p>
        </p:txBody>
      </p:sp>
      <p:pic>
        <p:nvPicPr>
          <p:cNvPr id="18" name="Imagen 17">
            <a:extLst>
              <a:ext uri="{FF2B5EF4-FFF2-40B4-BE49-F238E27FC236}">
                <a16:creationId xmlns:a16="http://schemas.microsoft.com/office/drawing/2014/main" id="{96F07867-39DD-9CBE-3205-F1203F0468EB}"/>
              </a:ext>
            </a:extLst>
          </p:cNvPr>
          <p:cNvPicPr>
            <a:picLocks noChangeAspect="1"/>
          </p:cNvPicPr>
          <p:nvPr/>
        </p:nvPicPr>
        <p:blipFill>
          <a:blip r:embed="rId5"/>
          <a:stretch>
            <a:fillRect/>
          </a:stretch>
        </p:blipFill>
        <p:spPr>
          <a:xfrm>
            <a:off x="4714922" y="1991684"/>
            <a:ext cx="1433549" cy="1798451"/>
          </a:xfrm>
          <a:prstGeom prst="rect">
            <a:avLst/>
          </a:prstGeom>
        </p:spPr>
      </p:pic>
      <p:sp>
        <p:nvSpPr>
          <p:cNvPr id="22" name="CuadroTexto 21">
            <a:extLst>
              <a:ext uri="{FF2B5EF4-FFF2-40B4-BE49-F238E27FC236}">
                <a16:creationId xmlns:a16="http://schemas.microsoft.com/office/drawing/2014/main" id="{A81A3743-F210-CAF1-E86A-9C15524827EE}"/>
              </a:ext>
            </a:extLst>
          </p:cNvPr>
          <p:cNvSpPr txBox="1"/>
          <p:nvPr/>
        </p:nvSpPr>
        <p:spPr>
          <a:xfrm>
            <a:off x="6602133" y="1400742"/>
            <a:ext cx="1508760" cy="338554"/>
          </a:xfrm>
          <a:prstGeom prst="rect">
            <a:avLst/>
          </a:prstGeom>
          <a:noFill/>
        </p:spPr>
        <p:txBody>
          <a:bodyPr wrap="square">
            <a:spAutoFit/>
          </a:bodyPr>
          <a:lstStyle>
            <a:defPPr>
              <a:defRPr lang="en-US"/>
            </a:defPPr>
            <a:lvl1pPr algn="ctr">
              <a:defRPr sz="1600">
                <a:solidFill>
                  <a:schemeClr val="bg1"/>
                </a:solidFill>
                <a:latin typeface="Gill Sans"/>
              </a:defRPr>
            </a:lvl1pPr>
          </a:lstStyle>
          <a:p>
            <a:r>
              <a:rPr lang="es-CO" dirty="0"/>
              <a:t>SPECTRA </a:t>
            </a:r>
          </a:p>
        </p:txBody>
      </p:sp>
      <p:pic>
        <p:nvPicPr>
          <p:cNvPr id="24" name="Imagen 23">
            <a:extLst>
              <a:ext uri="{FF2B5EF4-FFF2-40B4-BE49-F238E27FC236}">
                <a16:creationId xmlns:a16="http://schemas.microsoft.com/office/drawing/2014/main" id="{31013AA3-D34C-1110-D426-5A5D752E47B3}"/>
              </a:ext>
            </a:extLst>
          </p:cNvPr>
          <p:cNvPicPr>
            <a:picLocks noChangeAspect="1"/>
          </p:cNvPicPr>
          <p:nvPr/>
        </p:nvPicPr>
        <p:blipFill>
          <a:blip r:embed="rId6"/>
          <a:stretch>
            <a:fillRect/>
          </a:stretch>
        </p:blipFill>
        <p:spPr>
          <a:xfrm>
            <a:off x="6383417" y="1977610"/>
            <a:ext cx="2097615" cy="1813195"/>
          </a:xfrm>
          <a:prstGeom prst="rect">
            <a:avLst/>
          </a:prstGeom>
        </p:spPr>
      </p:pic>
    </p:spTree>
    <p:extLst>
      <p:ext uri="{BB962C8B-B14F-4D97-AF65-F5344CB8AC3E}">
        <p14:creationId xmlns:p14="http://schemas.microsoft.com/office/powerpoint/2010/main" val="1358283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68CDD-74EB-112E-8239-BAD14A492A54}"/>
            </a:ext>
          </a:extLst>
        </p:cNvPr>
        <p:cNvGrpSpPr/>
        <p:nvPr/>
      </p:nvGrpSpPr>
      <p:grpSpPr>
        <a:xfrm>
          <a:off x="0" y="0"/>
          <a:ext cx="0" cy="0"/>
          <a:chOff x="0" y="0"/>
          <a:chExt cx="0" cy="0"/>
        </a:xfrm>
      </p:grpSpPr>
      <p:sp>
        <p:nvSpPr>
          <p:cNvPr id="26" name="CuadroTexto 25">
            <a:extLst>
              <a:ext uri="{FF2B5EF4-FFF2-40B4-BE49-F238E27FC236}">
                <a16:creationId xmlns:a16="http://schemas.microsoft.com/office/drawing/2014/main" id="{2215C971-CC47-2B9A-6E11-0FC66070E3A4}"/>
              </a:ext>
            </a:extLst>
          </p:cNvPr>
          <p:cNvSpPr txBox="1"/>
          <p:nvPr/>
        </p:nvSpPr>
        <p:spPr>
          <a:xfrm>
            <a:off x="656117" y="618371"/>
            <a:ext cx="3503363"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TECNOLOGÍA</a:t>
            </a:r>
            <a:endParaRPr lang="es-CO" sz="3200" b="1" dirty="0">
              <a:solidFill>
                <a:srgbClr val="FFC000"/>
              </a:solidFill>
              <a:latin typeface="Gill Sans MT" panose="020B0502020104020203" pitchFamily="34" charset="0"/>
            </a:endParaRPr>
          </a:p>
        </p:txBody>
      </p:sp>
      <p:pic>
        <p:nvPicPr>
          <p:cNvPr id="12" name="Imagen 11">
            <a:extLst>
              <a:ext uri="{FF2B5EF4-FFF2-40B4-BE49-F238E27FC236}">
                <a16:creationId xmlns:a16="http://schemas.microsoft.com/office/drawing/2014/main" id="{B08BC6A8-E478-0C0E-CCC5-02E7F7D25127}"/>
              </a:ext>
            </a:extLst>
          </p:cNvPr>
          <p:cNvPicPr>
            <a:picLocks noChangeAspect="1"/>
          </p:cNvPicPr>
          <p:nvPr/>
        </p:nvPicPr>
        <p:blipFill>
          <a:blip r:embed="rId3"/>
          <a:stretch>
            <a:fillRect/>
          </a:stretch>
        </p:blipFill>
        <p:spPr>
          <a:xfrm>
            <a:off x="5300639" y="863081"/>
            <a:ext cx="2099436" cy="1856834"/>
          </a:xfrm>
          <a:prstGeom prst="rect">
            <a:avLst/>
          </a:prstGeom>
        </p:spPr>
      </p:pic>
      <p:sp>
        <p:nvSpPr>
          <p:cNvPr id="6" name="CuadroTexto 5">
            <a:extLst>
              <a:ext uri="{FF2B5EF4-FFF2-40B4-BE49-F238E27FC236}">
                <a16:creationId xmlns:a16="http://schemas.microsoft.com/office/drawing/2014/main" id="{2AF48C7E-C80F-FED4-56BC-383F2108CB27}"/>
              </a:ext>
            </a:extLst>
          </p:cNvPr>
          <p:cNvSpPr txBox="1"/>
          <p:nvPr/>
        </p:nvSpPr>
        <p:spPr>
          <a:xfrm>
            <a:off x="656117" y="2043292"/>
            <a:ext cx="4323507" cy="1815882"/>
          </a:xfrm>
          <a:prstGeom prst="rect">
            <a:avLst/>
          </a:prstGeom>
          <a:noFill/>
        </p:spPr>
        <p:txBody>
          <a:bodyPr wrap="square">
            <a:spAutoFit/>
          </a:bodyPr>
          <a:lstStyle/>
          <a:p>
            <a:r>
              <a:rPr lang="es-MX" sz="1400" dirty="0">
                <a:solidFill>
                  <a:schemeClr val="bg1"/>
                </a:solidFill>
                <a:latin typeface="Gill Sans"/>
              </a:rPr>
              <a:t>Claire, el primer satélite de alta resolución de </a:t>
            </a:r>
            <a:r>
              <a:rPr lang="es-MX" sz="1400" dirty="0" err="1">
                <a:solidFill>
                  <a:schemeClr val="bg1"/>
                </a:solidFill>
                <a:latin typeface="Gill Sans"/>
              </a:rPr>
              <a:t>GHGSat</a:t>
            </a:r>
            <a:r>
              <a:rPr lang="es-MX" sz="1400" dirty="0">
                <a:solidFill>
                  <a:schemeClr val="bg1"/>
                </a:solidFill>
                <a:latin typeface="Gill Sans"/>
              </a:rPr>
              <a:t>, fue pionero en el monitoreo espacial de emisiones de gases de efecto invernadero. Equipado con tecnología avanzada, puede localizar fuentes de metano con gran precisión, proporcionando datos detallados sobre emisiones. Esta información apoya a industrias, gobiernos y otros actores para tomar medidas concretas hacia la sostenibilidad.</a:t>
            </a:r>
          </a:p>
        </p:txBody>
      </p:sp>
      <p:pic>
        <p:nvPicPr>
          <p:cNvPr id="8" name="Imagen 7">
            <a:extLst>
              <a:ext uri="{FF2B5EF4-FFF2-40B4-BE49-F238E27FC236}">
                <a16:creationId xmlns:a16="http://schemas.microsoft.com/office/drawing/2014/main" id="{A12A87ED-FD33-4B58-EF5D-E16BA47E3FDC}"/>
              </a:ext>
            </a:extLst>
          </p:cNvPr>
          <p:cNvPicPr>
            <a:picLocks noChangeAspect="1"/>
          </p:cNvPicPr>
          <p:nvPr/>
        </p:nvPicPr>
        <p:blipFill>
          <a:blip r:embed="rId4"/>
          <a:stretch>
            <a:fillRect/>
          </a:stretch>
        </p:blipFill>
        <p:spPr>
          <a:xfrm>
            <a:off x="6057867" y="2496260"/>
            <a:ext cx="2165612" cy="1798973"/>
          </a:xfrm>
          <a:prstGeom prst="rect">
            <a:avLst/>
          </a:prstGeom>
        </p:spPr>
      </p:pic>
      <p:sp>
        <p:nvSpPr>
          <p:cNvPr id="10" name="CuadroTexto 9">
            <a:extLst>
              <a:ext uri="{FF2B5EF4-FFF2-40B4-BE49-F238E27FC236}">
                <a16:creationId xmlns:a16="http://schemas.microsoft.com/office/drawing/2014/main" id="{1624F60D-6D75-D1B2-AB83-C278CB98F84D}"/>
              </a:ext>
            </a:extLst>
          </p:cNvPr>
          <p:cNvSpPr txBox="1"/>
          <p:nvPr/>
        </p:nvSpPr>
        <p:spPr>
          <a:xfrm>
            <a:off x="656117" y="1197647"/>
            <a:ext cx="2957416" cy="400110"/>
          </a:xfrm>
          <a:prstGeom prst="rect">
            <a:avLst/>
          </a:prstGeom>
          <a:noFill/>
        </p:spPr>
        <p:txBody>
          <a:bodyPr wrap="square">
            <a:spAutoFit/>
          </a:bodyPr>
          <a:lstStyle/>
          <a:p>
            <a:pPr algn="l" fontAlgn="base"/>
            <a:r>
              <a:rPr lang="es-CO" sz="2000" b="0" i="0" dirty="0" err="1">
                <a:solidFill>
                  <a:schemeClr val="bg1"/>
                </a:solidFill>
                <a:effectLst/>
                <a:latin typeface="Gill Sans MT" panose="020B0502020104020203" pitchFamily="34" charset="0"/>
              </a:rPr>
              <a:t>GHGSat</a:t>
            </a:r>
            <a:r>
              <a:rPr lang="es-CO" sz="2000" b="0" i="0" dirty="0">
                <a:solidFill>
                  <a:schemeClr val="bg1"/>
                </a:solidFill>
                <a:effectLst/>
                <a:latin typeface="Gill Sans MT" panose="020B0502020104020203" pitchFamily="34" charset="0"/>
              </a:rPr>
              <a:t>-D 'Claire'</a:t>
            </a:r>
          </a:p>
        </p:txBody>
      </p:sp>
    </p:spTree>
    <p:extLst>
      <p:ext uri="{BB962C8B-B14F-4D97-AF65-F5344CB8AC3E}">
        <p14:creationId xmlns:p14="http://schemas.microsoft.com/office/powerpoint/2010/main" val="918474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6923EDF-67D7-C849-FCF9-A6F811380241}"/>
              </a:ext>
            </a:extLst>
          </p:cNvPr>
          <p:cNvSpPr txBox="1"/>
          <p:nvPr/>
        </p:nvSpPr>
        <p:spPr>
          <a:xfrm>
            <a:off x="342897" y="269611"/>
            <a:ext cx="8500861"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3200" dirty="0">
                <a:solidFill>
                  <a:srgbClr val="FFC000"/>
                </a:solidFill>
              </a:rPr>
              <a:t>A TENER EN CUENTA</a:t>
            </a:r>
            <a:endParaRPr lang="es-CO" sz="3200" b="1" dirty="0">
              <a:solidFill>
                <a:srgbClr val="FFC000"/>
              </a:solidFill>
              <a:latin typeface="Gill Sans MT" panose="020B0502020104020203" pitchFamily="34" charset="0"/>
            </a:endParaRPr>
          </a:p>
        </p:txBody>
      </p:sp>
      <p:pic>
        <p:nvPicPr>
          <p:cNvPr id="8" name="Imagen 7">
            <a:extLst>
              <a:ext uri="{FF2B5EF4-FFF2-40B4-BE49-F238E27FC236}">
                <a16:creationId xmlns:a16="http://schemas.microsoft.com/office/drawing/2014/main" id="{A25F9914-E42D-8BF6-CDB6-8A9B1F5B18A8}"/>
              </a:ext>
            </a:extLst>
          </p:cNvPr>
          <p:cNvPicPr>
            <a:picLocks noChangeAspect="1"/>
          </p:cNvPicPr>
          <p:nvPr/>
        </p:nvPicPr>
        <p:blipFill>
          <a:blip r:embed="rId2"/>
          <a:stretch>
            <a:fillRect/>
          </a:stretch>
        </p:blipFill>
        <p:spPr>
          <a:xfrm>
            <a:off x="1259111" y="1021429"/>
            <a:ext cx="6668431" cy="3629453"/>
          </a:xfrm>
          <a:prstGeom prst="rect">
            <a:avLst/>
          </a:prstGeom>
        </p:spPr>
      </p:pic>
    </p:spTree>
    <p:extLst>
      <p:ext uri="{BB962C8B-B14F-4D97-AF65-F5344CB8AC3E}">
        <p14:creationId xmlns:p14="http://schemas.microsoft.com/office/powerpoint/2010/main" val="222974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1">
            <a:extLst>
              <a:ext uri="{FF2B5EF4-FFF2-40B4-BE49-F238E27FC236}">
                <a16:creationId xmlns:a16="http://schemas.microsoft.com/office/drawing/2014/main" id="{57DF910D-5ACB-6EA9-F235-B5BFB4A38862}"/>
              </a:ext>
            </a:extLst>
          </p:cNvPr>
          <p:cNvSpPr txBox="1"/>
          <p:nvPr/>
        </p:nvSpPr>
        <p:spPr>
          <a:xfrm>
            <a:off x="771181" y="2279362"/>
            <a:ext cx="2908454" cy="58477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s-MX" sz="3200" b="1" dirty="0">
                <a:solidFill>
                  <a:srgbClr val="FFC000"/>
                </a:solidFill>
                <a:latin typeface="Gill Sans MT" panose="020B0502020104020203" pitchFamily="34" charset="0"/>
                <a:ea typeface="+mn-lt"/>
                <a:cs typeface="+mn-lt"/>
              </a:rPr>
              <a:t>CONTENIDO</a:t>
            </a:r>
            <a:endParaRPr lang="es-MX" sz="3200" b="1" dirty="0">
              <a:solidFill>
                <a:srgbClr val="FFC000"/>
              </a:solidFill>
              <a:latin typeface="Gill Sans MT" panose="020B0502020104020203" pitchFamily="34" charset="0"/>
            </a:endParaRPr>
          </a:p>
        </p:txBody>
      </p:sp>
      <p:sp>
        <p:nvSpPr>
          <p:cNvPr id="23" name="TextBox 8">
            <a:extLst>
              <a:ext uri="{FF2B5EF4-FFF2-40B4-BE49-F238E27FC236}">
                <a16:creationId xmlns:a16="http://schemas.microsoft.com/office/drawing/2014/main" id="{D8BE967A-CFD3-5821-5137-42717C34AAB8}"/>
              </a:ext>
            </a:extLst>
          </p:cNvPr>
          <p:cNvSpPr txBox="1"/>
          <p:nvPr/>
        </p:nvSpPr>
        <p:spPr>
          <a:xfrm>
            <a:off x="4676248" y="805903"/>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01</a:t>
            </a:r>
          </a:p>
        </p:txBody>
      </p:sp>
      <p:sp>
        <p:nvSpPr>
          <p:cNvPr id="24" name="TextBox 9">
            <a:extLst>
              <a:ext uri="{FF2B5EF4-FFF2-40B4-BE49-F238E27FC236}">
                <a16:creationId xmlns:a16="http://schemas.microsoft.com/office/drawing/2014/main" id="{F47625E3-2A11-F815-8D45-444BD43B4486}"/>
              </a:ext>
            </a:extLst>
          </p:cNvPr>
          <p:cNvSpPr txBox="1"/>
          <p:nvPr/>
        </p:nvSpPr>
        <p:spPr>
          <a:xfrm>
            <a:off x="4676248" y="1251218"/>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02</a:t>
            </a:r>
          </a:p>
        </p:txBody>
      </p:sp>
      <p:sp>
        <p:nvSpPr>
          <p:cNvPr id="25" name="TextBox 10">
            <a:extLst>
              <a:ext uri="{FF2B5EF4-FFF2-40B4-BE49-F238E27FC236}">
                <a16:creationId xmlns:a16="http://schemas.microsoft.com/office/drawing/2014/main" id="{0B6B5484-68F7-F517-07CD-07F84F18F5BE}"/>
              </a:ext>
            </a:extLst>
          </p:cNvPr>
          <p:cNvSpPr txBox="1"/>
          <p:nvPr/>
        </p:nvSpPr>
        <p:spPr>
          <a:xfrm>
            <a:off x="4676248" y="1708133"/>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03</a:t>
            </a:r>
          </a:p>
        </p:txBody>
      </p:sp>
      <p:sp>
        <p:nvSpPr>
          <p:cNvPr id="26" name="TextBox 11">
            <a:extLst>
              <a:ext uri="{FF2B5EF4-FFF2-40B4-BE49-F238E27FC236}">
                <a16:creationId xmlns:a16="http://schemas.microsoft.com/office/drawing/2014/main" id="{20EB6BEF-7EAB-D213-88A8-E9BBB4E8A4C4}"/>
              </a:ext>
            </a:extLst>
          </p:cNvPr>
          <p:cNvSpPr txBox="1"/>
          <p:nvPr/>
        </p:nvSpPr>
        <p:spPr>
          <a:xfrm>
            <a:off x="4676248" y="2141848"/>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04</a:t>
            </a:r>
          </a:p>
        </p:txBody>
      </p:sp>
      <p:sp>
        <p:nvSpPr>
          <p:cNvPr id="27" name="TextBox 12">
            <a:extLst>
              <a:ext uri="{FF2B5EF4-FFF2-40B4-BE49-F238E27FC236}">
                <a16:creationId xmlns:a16="http://schemas.microsoft.com/office/drawing/2014/main" id="{B05312EF-6729-F0A1-C278-FD2AB28DF2F3}"/>
              </a:ext>
            </a:extLst>
          </p:cNvPr>
          <p:cNvSpPr txBox="1"/>
          <p:nvPr/>
        </p:nvSpPr>
        <p:spPr>
          <a:xfrm>
            <a:off x="4676248" y="2581508"/>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05</a:t>
            </a:r>
          </a:p>
        </p:txBody>
      </p:sp>
      <p:sp>
        <p:nvSpPr>
          <p:cNvPr id="28" name="TextBox 13">
            <a:extLst>
              <a:ext uri="{FF2B5EF4-FFF2-40B4-BE49-F238E27FC236}">
                <a16:creationId xmlns:a16="http://schemas.microsoft.com/office/drawing/2014/main" id="{47ABE05A-F7AC-DDAC-6B83-BD8D3C4FCFDF}"/>
              </a:ext>
            </a:extLst>
          </p:cNvPr>
          <p:cNvSpPr txBox="1"/>
          <p:nvPr/>
        </p:nvSpPr>
        <p:spPr>
          <a:xfrm>
            <a:off x="4676248" y="3032478"/>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06</a:t>
            </a:r>
          </a:p>
        </p:txBody>
      </p:sp>
      <p:sp>
        <p:nvSpPr>
          <p:cNvPr id="30" name="TextBox 15">
            <a:extLst>
              <a:ext uri="{FF2B5EF4-FFF2-40B4-BE49-F238E27FC236}">
                <a16:creationId xmlns:a16="http://schemas.microsoft.com/office/drawing/2014/main" id="{470B8642-38C9-5A7F-9F2C-2EFD663E3BA9}"/>
              </a:ext>
            </a:extLst>
          </p:cNvPr>
          <p:cNvSpPr txBox="1"/>
          <p:nvPr/>
        </p:nvSpPr>
        <p:spPr>
          <a:xfrm>
            <a:off x="5214130" y="834033"/>
            <a:ext cx="2983890" cy="215444"/>
          </a:xfrm>
          <a:prstGeom prst="rect">
            <a:avLst/>
          </a:prstGeom>
        </p:spPr>
        <p:txBody>
          <a:bodyPr wrap="square" lIns="0" tIns="0" rIns="0" bIns="0" rtlCol="0" anchor="t">
            <a:spAutoFit/>
          </a:bodyPr>
          <a:lstStyle/>
          <a:p>
            <a:pPr algn="l"/>
            <a:r>
              <a:rPr lang="en-US" sz="1400" spc="247" dirty="0">
                <a:solidFill>
                  <a:srgbClr val="231F20"/>
                </a:solidFill>
                <a:latin typeface="Gill Sans MT" panose="020B0502020104020203" pitchFamily="34" charset="0"/>
                <a:ea typeface="DM Sans"/>
                <a:cs typeface="DM Sans"/>
                <a:sym typeface="DM Sans"/>
              </a:rPr>
              <a:t>PRODUCTOS</a:t>
            </a:r>
          </a:p>
        </p:txBody>
      </p:sp>
      <p:sp>
        <p:nvSpPr>
          <p:cNvPr id="31" name="TextBox 16">
            <a:extLst>
              <a:ext uri="{FF2B5EF4-FFF2-40B4-BE49-F238E27FC236}">
                <a16:creationId xmlns:a16="http://schemas.microsoft.com/office/drawing/2014/main" id="{FE14092B-DD0D-0169-1188-6BB3A3847DE0}"/>
              </a:ext>
            </a:extLst>
          </p:cNvPr>
          <p:cNvSpPr txBox="1"/>
          <p:nvPr/>
        </p:nvSpPr>
        <p:spPr>
          <a:xfrm>
            <a:off x="5214130" y="1279348"/>
            <a:ext cx="2983890" cy="215444"/>
          </a:xfrm>
          <a:prstGeom prst="rect">
            <a:avLst/>
          </a:prstGeom>
        </p:spPr>
        <p:txBody>
          <a:bodyPr wrap="square" lIns="0" tIns="0" rIns="0" bIns="0" rtlCol="0" anchor="t">
            <a:spAutoFit/>
          </a:bodyPr>
          <a:lstStyle/>
          <a:p>
            <a:pPr algn="l"/>
            <a:r>
              <a:rPr lang="en-US" sz="1400" spc="247" dirty="0">
                <a:solidFill>
                  <a:srgbClr val="231F20"/>
                </a:solidFill>
                <a:latin typeface="Gill Sans MT" panose="020B0502020104020203" pitchFamily="34" charset="0"/>
                <a:ea typeface="DM Sans"/>
                <a:cs typeface="DM Sans"/>
                <a:sym typeface="DM Sans"/>
              </a:rPr>
              <a:t>INDUSTRIAS</a:t>
            </a:r>
          </a:p>
        </p:txBody>
      </p:sp>
      <p:sp>
        <p:nvSpPr>
          <p:cNvPr id="32" name="TextBox 17">
            <a:extLst>
              <a:ext uri="{FF2B5EF4-FFF2-40B4-BE49-F238E27FC236}">
                <a16:creationId xmlns:a16="http://schemas.microsoft.com/office/drawing/2014/main" id="{A9F7A1C3-2721-A4B3-B71A-CE46B7CE6C6E}"/>
              </a:ext>
            </a:extLst>
          </p:cNvPr>
          <p:cNvSpPr txBox="1"/>
          <p:nvPr/>
        </p:nvSpPr>
        <p:spPr>
          <a:xfrm>
            <a:off x="5214130" y="1724663"/>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PARTNERS</a:t>
            </a:r>
          </a:p>
        </p:txBody>
      </p:sp>
      <p:sp>
        <p:nvSpPr>
          <p:cNvPr id="33" name="TextBox 18">
            <a:extLst>
              <a:ext uri="{FF2B5EF4-FFF2-40B4-BE49-F238E27FC236}">
                <a16:creationId xmlns:a16="http://schemas.microsoft.com/office/drawing/2014/main" id="{233C644E-1BCF-F00D-C53D-2C6985717E37}"/>
              </a:ext>
            </a:extLst>
          </p:cNvPr>
          <p:cNvSpPr txBox="1"/>
          <p:nvPr/>
        </p:nvSpPr>
        <p:spPr>
          <a:xfrm>
            <a:off x="5214130" y="2169978"/>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PRECIOS COMERCIALES</a:t>
            </a:r>
          </a:p>
        </p:txBody>
      </p:sp>
      <p:sp>
        <p:nvSpPr>
          <p:cNvPr id="34" name="TextBox 19">
            <a:extLst>
              <a:ext uri="{FF2B5EF4-FFF2-40B4-BE49-F238E27FC236}">
                <a16:creationId xmlns:a16="http://schemas.microsoft.com/office/drawing/2014/main" id="{EA2C7D96-079D-DBCA-FB36-8266DCE3B430}"/>
              </a:ext>
            </a:extLst>
          </p:cNvPr>
          <p:cNvSpPr txBox="1"/>
          <p:nvPr/>
        </p:nvSpPr>
        <p:spPr>
          <a:xfrm>
            <a:off x="5226191" y="3060608"/>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SOBRE LA API</a:t>
            </a:r>
          </a:p>
        </p:txBody>
      </p:sp>
      <p:sp>
        <p:nvSpPr>
          <p:cNvPr id="35" name="TextBox 20">
            <a:extLst>
              <a:ext uri="{FF2B5EF4-FFF2-40B4-BE49-F238E27FC236}">
                <a16:creationId xmlns:a16="http://schemas.microsoft.com/office/drawing/2014/main" id="{DAF6EAF5-7378-7A79-4448-D93468598284}"/>
              </a:ext>
            </a:extLst>
          </p:cNvPr>
          <p:cNvSpPr txBox="1"/>
          <p:nvPr/>
        </p:nvSpPr>
        <p:spPr>
          <a:xfrm>
            <a:off x="5226191" y="3505923"/>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OBTENER APIKEY</a:t>
            </a:r>
          </a:p>
        </p:txBody>
      </p:sp>
      <p:sp>
        <p:nvSpPr>
          <p:cNvPr id="36" name="TextBox 21">
            <a:extLst>
              <a:ext uri="{FF2B5EF4-FFF2-40B4-BE49-F238E27FC236}">
                <a16:creationId xmlns:a16="http://schemas.microsoft.com/office/drawing/2014/main" id="{A48EDBDA-CB06-363C-7E83-9445BE35F753}"/>
              </a:ext>
            </a:extLst>
          </p:cNvPr>
          <p:cNvSpPr txBox="1"/>
          <p:nvPr/>
        </p:nvSpPr>
        <p:spPr>
          <a:xfrm>
            <a:off x="5226191" y="2615293"/>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A TENER EN CUENTA</a:t>
            </a:r>
          </a:p>
        </p:txBody>
      </p:sp>
      <p:sp>
        <p:nvSpPr>
          <p:cNvPr id="40" name="TextBox 13">
            <a:extLst>
              <a:ext uri="{FF2B5EF4-FFF2-40B4-BE49-F238E27FC236}">
                <a16:creationId xmlns:a16="http://schemas.microsoft.com/office/drawing/2014/main" id="{516BF795-6585-0C9A-C181-61189FA3AF55}"/>
              </a:ext>
            </a:extLst>
          </p:cNvPr>
          <p:cNvSpPr txBox="1"/>
          <p:nvPr/>
        </p:nvSpPr>
        <p:spPr>
          <a:xfrm>
            <a:off x="4676248" y="3477793"/>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07</a:t>
            </a:r>
          </a:p>
        </p:txBody>
      </p:sp>
      <p:sp>
        <p:nvSpPr>
          <p:cNvPr id="41" name="TextBox 20">
            <a:extLst>
              <a:ext uri="{FF2B5EF4-FFF2-40B4-BE49-F238E27FC236}">
                <a16:creationId xmlns:a16="http://schemas.microsoft.com/office/drawing/2014/main" id="{B676E71F-5764-F787-A983-B01CB525389A}"/>
              </a:ext>
            </a:extLst>
          </p:cNvPr>
          <p:cNvSpPr txBox="1"/>
          <p:nvPr/>
        </p:nvSpPr>
        <p:spPr>
          <a:xfrm>
            <a:off x="5226191" y="3951238"/>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PROCESO Y ALCANCES</a:t>
            </a:r>
          </a:p>
        </p:txBody>
      </p:sp>
      <p:sp>
        <p:nvSpPr>
          <p:cNvPr id="42" name="TextBox 13">
            <a:extLst>
              <a:ext uri="{FF2B5EF4-FFF2-40B4-BE49-F238E27FC236}">
                <a16:creationId xmlns:a16="http://schemas.microsoft.com/office/drawing/2014/main" id="{38ED10DE-35A5-8F88-9011-D4509C482A04}"/>
              </a:ext>
            </a:extLst>
          </p:cNvPr>
          <p:cNvSpPr txBox="1"/>
          <p:nvPr/>
        </p:nvSpPr>
        <p:spPr>
          <a:xfrm>
            <a:off x="4676248" y="3920640"/>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08</a:t>
            </a:r>
          </a:p>
        </p:txBody>
      </p:sp>
    </p:spTree>
    <p:extLst>
      <p:ext uri="{BB962C8B-B14F-4D97-AF65-F5344CB8AC3E}">
        <p14:creationId xmlns:p14="http://schemas.microsoft.com/office/powerpoint/2010/main" val="2289807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03BEB-C511-3269-157B-16BF64441BD9}"/>
            </a:ext>
          </a:extLst>
        </p:cNvPr>
        <p:cNvGrpSpPr/>
        <p:nvPr/>
      </p:nvGrpSpPr>
      <p:grpSpPr>
        <a:xfrm>
          <a:off x="0" y="0"/>
          <a:ext cx="0" cy="0"/>
          <a:chOff x="0" y="0"/>
          <a:chExt cx="0" cy="0"/>
        </a:xfrm>
      </p:grpSpPr>
      <p:sp>
        <p:nvSpPr>
          <p:cNvPr id="8" name="CuadroTexto 7">
            <a:extLst>
              <a:ext uri="{FF2B5EF4-FFF2-40B4-BE49-F238E27FC236}">
                <a16:creationId xmlns:a16="http://schemas.microsoft.com/office/drawing/2014/main" id="{8478F19A-E5D6-CF9D-3005-3804065E8EB8}"/>
              </a:ext>
            </a:extLst>
          </p:cNvPr>
          <p:cNvSpPr txBox="1"/>
          <p:nvPr/>
        </p:nvSpPr>
        <p:spPr>
          <a:xfrm>
            <a:off x="489857" y="803572"/>
            <a:ext cx="4082143" cy="1077218"/>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3200" dirty="0">
                <a:solidFill>
                  <a:srgbClr val="FFC000"/>
                </a:solidFill>
              </a:rPr>
              <a:t>PROCESO Y ALCANCES</a:t>
            </a:r>
            <a:endParaRPr lang="es-CO" sz="3200" b="1" dirty="0">
              <a:solidFill>
                <a:srgbClr val="FFC000"/>
              </a:solidFill>
              <a:latin typeface="Gill Sans MT" panose="020B0502020104020203" pitchFamily="34" charset="0"/>
            </a:endParaRPr>
          </a:p>
        </p:txBody>
      </p:sp>
      <p:sp>
        <p:nvSpPr>
          <p:cNvPr id="2" name="CuadroTexto 1">
            <a:extLst>
              <a:ext uri="{FF2B5EF4-FFF2-40B4-BE49-F238E27FC236}">
                <a16:creationId xmlns:a16="http://schemas.microsoft.com/office/drawing/2014/main" id="{5FD4F9B7-EC6C-17D7-1191-4E3CC5A085FA}"/>
              </a:ext>
            </a:extLst>
          </p:cNvPr>
          <p:cNvSpPr txBox="1"/>
          <p:nvPr/>
        </p:nvSpPr>
        <p:spPr>
          <a:xfrm>
            <a:off x="489857" y="2402473"/>
            <a:ext cx="5833175" cy="1077218"/>
          </a:xfrm>
          <a:prstGeom prst="rect">
            <a:avLst/>
          </a:prstGeom>
          <a:noFill/>
        </p:spPr>
        <p:txBody>
          <a:bodyPr wrap="square" rtlCol="0">
            <a:spAutoFit/>
          </a:bodyPr>
          <a:lstStyle/>
          <a:p>
            <a:pPr marL="285750" indent="-285750">
              <a:buFont typeface="Arial" panose="020B0604020202020204" pitchFamily="34" charset="0"/>
              <a:buChar char="•"/>
            </a:pPr>
            <a:r>
              <a:rPr lang="es-MX" sz="1600" dirty="0">
                <a:solidFill>
                  <a:schemeClr val="bg1"/>
                </a:solidFill>
                <a:latin typeface="Gill Sans"/>
              </a:rPr>
              <a:t>No se encuentran precios en la página.</a:t>
            </a:r>
          </a:p>
          <a:p>
            <a:pPr marL="285750" indent="-285750">
              <a:buFont typeface="Arial" panose="020B0604020202020204" pitchFamily="34" charset="0"/>
              <a:buChar char="•"/>
            </a:pPr>
            <a:endParaRPr lang="es-CO" sz="1600" dirty="0">
              <a:solidFill>
                <a:schemeClr val="bg1"/>
              </a:solidFill>
              <a:latin typeface="Gill Sans"/>
            </a:endParaRPr>
          </a:p>
          <a:p>
            <a:pPr marL="285750" indent="-285750">
              <a:buFont typeface="Arial" panose="020B0604020202020204" pitchFamily="34" charset="0"/>
              <a:buChar char="•"/>
            </a:pPr>
            <a:r>
              <a:rPr lang="es-CO" sz="1600" dirty="0">
                <a:solidFill>
                  <a:schemeClr val="bg1"/>
                </a:solidFill>
                <a:latin typeface="Gill Sans"/>
              </a:rPr>
              <a:t>Contactar con </a:t>
            </a:r>
            <a:r>
              <a:rPr lang="es-CO" sz="1600" dirty="0" err="1">
                <a:solidFill>
                  <a:schemeClr val="bg1"/>
                </a:solidFill>
                <a:latin typeface="Gill Sans"/>
              </a:rPr>
              <a:t>GHGSat</a:t>
            </a:r>
            <a:r>
              <a:rPr lang="es-CO" sz="1600" dirty="0">
                <a:solidFill>
                  <a:schemeClr val="bg1"/>
                </a:solidFill>
                <a:latin typeface="Gill Sans"/>
              </a:rPr>
              <a:t> para que brinden la información </a:t>
            </a:r>
            <a:r>
              <a:rPr lang="es-CO" sz="1600" i="1" dirty="0">
                <a:solidFill>
                  <a:schemeClr val="bg1"/>
                </a:solidFill>
                <a:latin typeface="Gill Sans"/>
              </a:rPr>
              <a:t>https://www.ghgsat.com/en/demo/</a:t>
            </a:r>
          </a:p>
        </p:txBody>
      </p:sp>
    </p:spTree>
    <p:extLst>
      <p:ext uri="{BB962C8B-B14F-4D97-AF65-F5344CB8AC3E}">
        <p14:creationId xmlns:p14="http://schemas.microsoft.com/office/powerpoint/2010/main" val="351583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C0263-068B-7891-C3B9-9BB15A8D684D}"/>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C339052-530C-8C0F-98BC-C3A25C159510}"/>
              </a:ext>
            </a:extLst>
          </p:cNvPr>
          <p:cNvSpPr txBox="1"/>
          <p:nvPr/>
        </p:nvSpPr>
        <p:spPr>
          <a:xfrm>
            <a:off x="4852538" y="1986975"/>
            <a:ext cx="2451645"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1600" dirty="0">
                <a:solidFill>
                  <a:schemeClr val="bg1"/>
                </a:solidFill>
              </a:rPr>
              <a:t>Javier Andrés Luis González </a:t>
            </a:r>
            <a:endParaRPr lang="es-CO" sz="1600" b="1" dirty="0">
              <a:solidFill>
                <a:schemeClr val="bg1"/>
              </a:solidFill>
              <a:latin typeface="Gill Sans MT" panose="020B0502020104020203" pitchFamily="34" charset="0"/>
            </a:endParaRPr>
          </a:p>
        </p:txBody>
      </p:sp>
      <p:sp>
        <p:nvSpPr>
          <p:cNvPr id="4" name="CuadroTexto 3">
            <a:extLst>
              <a:ext uri="{FF2B5EF4-FFF2-40B4-BE49-F238E27FC236}">
                <a16:creationId xmlns:a16="http://schemas.microsoft.com/office/drawing/2014/main" id="{EF77A10E-1141-C1F3-5958-C2AB07C74EBB}"/>
              </a:ext>
            </a:extLst>
          </p:cNvPr>
          <p:cNvSpPr txBox="1"/>
          <p:nvPr/>
        </p:nvSpPr>
        <p:spPr>
          <a:xfrm>
            <a:off x="4852538" y="2571750"/>
            <a:ext cx="2451645" cy="338554"/>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1600" b="1" dirty="0">
                <a:solidFill>
                  <a:schemeClr val="bg1"/>
                </a:solidFill>
                <a:latin typeface="Gill Sans MT" panose="020B0502020104020203" pitchFamily="34" charset="0"/>
              </a:rPr>
              <a:t>jluis@procalculo.com</a:t>
            </a:r>
            <a:endParaRPr lang="es-CO" sz="1600" b="1" dirty="0">
              <a:solidFill>
                <a:schemeClr val="bg1"/>
              </a:solidFill>
              <a:latin typeface="Gill Sans MT" panose="020B0502020104020203" pitchFamily="34" charset="0"/>
            </a:endParaRPr>
          </a:p>
        </p:txBody>
      </p:sp>
      <p:sp>
        <p:nvSpPr>
          <p:cNvPr id="6" name="CuadroTexto 5">
            <a:extLst>
              <a:ext uri="{FF2B5EF4-FFF2-40B4-BE49-F238E27FC236}">
                <a16:creationId xmlns:a16="http://schemas.microsoft.com/office/drawing/2014/main" id="{E078E95C-DB7B-D9F5-D44B-14C05EB35739}"/>
              </a:ext>
            </a:extLst>
          </p:cNvPr>
          <p:cNvSpPr txBox="1"/>
          <p:nvPr/>
        </p:nvSpPr>
        <p:spPr>
          <a:xfrm>
            <a:off x="4572000" y="3779278"/>
            <a:ext cx="3886200" cy="646331"/>
          </a:xfrm>
          <a:prstGeom prst="rect">
            <a:avLst/>
          </a:prstGeom>
          <a:noFill/>
        </p:spPr>
        <p:txBody>
          <a:bodyPr wrap="square" lIns="91440" tIns="45720" rIns="91440" bIns="45720" rtlCol="0" anchor="t">
            <a:spAutoFit/>
          </a:bodyPr>
          <a:lstStyle/>
          <a:p>
            <a:pPr algn="ctr"/>
            <a:r>
              <a:rPr lang="es-MX" sz="3600" b="1" dirty="0">
                <a:solidFill>
                  <a:srgbClr val="FFC000"/>
                </a:solidFill>
                <a:latin typeface="Gill Sans MT"/>
              </a:rPr>
              <a:t>Muchas Gracias!</a:t>
            </a:r>
            <a:endParaRPr lang="es-MX" sz="3600" b="1" dirty="0">
              <a:solidFill>
                <a:srgbClr val="FFC000"/>
              </a:solidFill>
              <a:latin typeface="Gill Sans MT" panose="020B0502020104020203" pitchFamily="34" charset="0"/>
            </a:endParaRPr>
          </a:p>
        </p:txBody>
      </p:sp>
    </p:spTree>
    <p:extLst>
      <p:ext uri="{BB962C8B-B14F-4D97-AF65-F5344CB8AC3E}">
        <p14:creationId xmlns:p14="http://schemas.microsoft.com/office/powerpoint/2010/main" val="1403502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56BE80E-9E56-0A8A-C83E-A5BDF65FE063}"/>
              </a:ext>
            </a:extLst>
          </p:cNvPr>
          <p:cNvSpPr txBox="1"/>
          <p:nvPr/>
        </p:nvSpPr>
        <p:spPr>
          <a:xfrm>
            <a:off x="4572000" y="3779278"/>
            <a:ext cx="3886200" cy="646331"/>
          </a:xfrm>
          <a:prstGeom prst="rect">
            <a:avLst/>
          </a:prstGeom>
          <a:noFill/>
        </p:spPr>
        <p:txBody>
          <a:bodyPr wrap="square" lIns="91440" tIns="45720" rIns="91440" bIns="45720" rtlCol="0" anchor="t">
            <a:spAutoFit/>
          </a:bodyPr>
          <a:lstStyle/>
          <a:p>
            <a:pPr algn="ctr"/>
            <a:r>
              <a:rPr lang="es-MX" sz="3600" b="1" dirty="0">
                <a:solidFill>
                  <a:srgbClr val="FFC000"/>
                </a:solidFill>
                <a:latin typeface="Gill Sans MT"/>
              </a:rPr>
              <a:t>Muchas Gracias!</a:t>
            </a:r>
            <a:endParaRPr lang="es-MX" sz="3600" b="1" dirty="0">
              <a:solidFill>
                <a:srgbClr val="FFC000"/>
              </a:solidFill>
              <a:latin typeface="Gill Sans MT" panose="020B0502020104020203" pitchFamily="34" charset="0"/>
            </a:endParaRPr>
          </a:p>
        </p:txBody>
      </p:sp>
      <p:pic>
        <p:nvPicPr>
          <p:cNvPr id="8" name="Imagen 7" descr="Código QR&#10;&#10;Descripción generada automáticamente">
            <a:extLst>
              <a:ext uri="{FF2B5EF4-FFF2-40B4-BE49-F238E27FC236}">
                <a16:creationId xmlns:a16="http://schemas.microsoft.com/office/drawing/2014/main" id="{BD322B92-79F5-4833-1242-9A013CBB6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358" y="1149007"/>
            <a:ext cx="2845485" cy="2845485"/>
          </a:xfrm>
          <a:prstGeom prst="rect">
            <a:avLst/>
          </a:prstGeom>
        </p:spPr>
      </p:pic>
    </p:spTree>
    <p:extLst>
      <p:ext uri="{BB962C8B-B14F-4D97-AF65-F5344CB8AC3E}">
        <p14:creationId xmlns:p14="http://schemas.microsoft.com/office/powerpoint/2010/main" val="1640954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adroTexto 113">
            <a:extLst>
              <a:ext uri="{FF2B5EF4-FFF2-40B4-BE49-F238E27FC236}">
                <a16:creationId xmlns:a16="http://schemas.microsoft.com/office/drawing/2014/main" id="{96D61A46-7E81-3A25-B267-5ED73E729944}"/>
              </a:ext>
            </a:extLst>
          </p:cNvPr>
          <p:cNvSpPr txBox="1"/>
          <p:nvPr/>
        </p:nvSpPr>
        <p:spPr>
          <a:xfrm>
            <a:off x="0" y="2279362"/>
            <a:ext cx="4467341" cy="584775"/>
          </a:xfrm>
          <a:prstGeom prst="rect">
            <a:avLst/>
          </a:prstGeom>
          <a:noFill/>
        </p:spPr>
        <p:txBody>
          <a:bodyPr wrap="square">
            <a:spAutoFit/>
          </a:bodyPr>
          <a:lstStyle/>
          <a:p>
            <a:pPr algn="ctr"/>
            <a:r>
              <a:rPr lang="es-MX" sz="3200" b="1" dirty="0">
                <a:solidFill>
                  <a:srgbClr val="FFC000"/>
                </a:solidFill>
                <a:latin typeface="Gill Sans MT" panose="020B0502020104020203" pitchFamily="34" charset="0"/>
              </a:rPr>
              <a:t>Sobre </a:t>
            </a:r>
            <a:r>
              <a:rPr lang="es-MX" sz="3200" b="1" dirty="0" err="1">
                <a:solidFill>
                  <a:srgbClr val="FFC000"/>
                </a:solidFill>
                <a:latin typeface="Gill Sans MT" panose="020B0502020104020203" pitchFamily="34" charset="0"/>
              </a:rPr>
              <a:t>GHGSat</a:t>
            </a:r>
            <a:endParaRPr lang="es-CO" sz="3200" b="1" dirty="0">
              <a:solidFill>
                <a:srgbClr val="FFC000"/>
              </a:solidFill>
              <a:latin typeface="Gill Sans MT" panose="020B0502020104020203" pitchFamily="34" charset="0"/>
            </a:endParaRPr>
          </a:p>
        </p:txBody>
      </p:sp>
      <p:sp>
        <p:nvSpPr>
          <p:cNvPr id="4" name="CuadroTexto 3">
            <a:extLst>
              <a:ext uri="{FF2B5EF4-FFF2-40B4-BE49-F238E27FC236}">
                <a16:creationId xmlns:a16="http://schemas.microsoft.com/office/drawing/2014/main" id="{8164A300-B3DA-2B8B-55AD-0A064996C3A8}"/>
              </a:ext>
            </a:extLst>
          </p:cNvPr>
          <p:cNvSpPr txBox="1"/>
          <p:nvPr/>
        </p:nvSpPr>
        <p:spPr>
          <a:xfrm>
            <a:off x="4676661" y="802034"/>
            <a:ext cx="4313103" cy="3539430"/>
          </a:xfrm>
          <a:prstGeom prst="rect">
            <a:avLst/>
          </a:prstGeom>
          <a:noFill/>
        </p:spPr>
        <p:txBody>
          <a:bodyPr wrap="square">
            <a:spAutoFit/>
          </a:bodyPr>
          <a:lstStyle>
            <a:defPPr>
              <a:defRPr lang="en-US"/>
            </a:defPPr>
            <a:lvl1pPr>
              <a:defRPr>
                <a:solidFill>
                  <a:schemeClr val="bg1"/>
                </a:solidFill>
                <a:latin typeface="Gill Sans MT" panose="020B0502020104020203" pitchFamily="34" charset="0"/>
              </a:defRPr>
            </a:lvl1pPr>
          </a:lstStyle>
          <a:p>
            <a:r>
              <a:rPr lang="es-MX" sz="1600" dirty="0">
                <a:solidFill>
                  <a:schemeClr val="tx1"/>
                </a:solidFill>
                <a:latin typeface="Gill Sans"/>
              </a:rPr>
              <a:t>Es un líder global en monitoreo de emisiones de gases de efecto invernadero desde el espacio, utilizando tecnología satelital de alta resolución. </a:t>
            </a:r>
          </a:p>
          <a:p>
            <a:endParaRPr lang="es-MX" sz="1600" dirty="0">
              <a:solidFill>
                <a:schemeClr val="tx1"/>
              </a:solidFill>
              <a:latin typeface="Gill Sans"/>
            </a:endParaRPr>
          </a:p>
          <a:p>
            <a:r>
              <a:rPr lang="es-MX" sz="1600" dirty="0">
                <a:solidFill>
                  <a:schemeClr val="tx1"/>
                </a:solidFill>
                <a:latin typeface="Gill Sans"/>
              </a:rPr>
              <a:t>Ofrece datos y análisis únicos para empresas, gobiernos, reguladores e inversionistas, ayudando a optimizar el desempeño y mantener estándares ambientales. </a:t>
            </a:r>
          </a:p>
          <a:p>
            <a:endParaRPr lang="es-MX" sz="1600" dirty="0">
              <a:solidFill>
                <a:schemeClr val="tx1"/>
              </a:solidFill>
              <a:latin typeface="Gill Sans"/>
            </a:endParaRPr>
          </a:p>
          <a:p>
            <a:r>
              <a:rPr lang="es-MX" sz="1600" dirty="0">
                <a:solidFill>
                  <a:schemeClr val="tx1"/>
                </a:solidFill>
                <a:latin typeface="Gill Sans"/>
              </a:rPr>
              <a:t>Su misión es acelerar la descarbonización del planeta mediante soluciones de monitoreo de emisiones y herramientas analíticas, contribuyendo a un futuro más limpio y sostenible.</a:t>
            </a:r>
          </a:p>
        </p:txBody>
      </p:sp>
    </p:spTree>
    <p:extLst>
      <p:ext uri="{BB962C8B-B14F-4D97-AF65-F5344CB8AC3E}">
        <p14:creationId xmlns:p14="http://schemas.microsoft.com/office/powerpoint/2010/main" val="2815237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adroTexto 113">
            <a:extLst>
              <a:ext uri="{FF2B5EF4-FFF2-40B4-BE49-F238E27FC236}">
                <a16:creationId xmlns:a16="http://schemas.microsoft.com/office/drawing/2014/main" id="{96D61A46-7E81-3A25-B267-5ED73E729944}"/>
              </a:ext>
            </a:extLst>
          </p:cNvPr>
          <p:cNvSpPr txBox="1"/>
          <p:nvPr/>
        </p:nvSpPr>
        <p:spPr>
          <a:xfrm>
            <a:off x="0" y="2033141"/>
            <a:ext cx="4571999" cy="1077218"/>
          </a:xfrm>
          <a:prstGeom prst="rect">
            <a:avLst/>
          </a:prstGeom>
          <a:noFill/>
        </p:spPr>
        <p:txBody>
          <a:bodyPr wrap="square">
            <a:spAutoFit/>
          </a:bodyPr>
          <a:lstStyle/>
          <a:p>
            <a:pPr algn="ctr"/>
            <a:r>
              <a:rPr lang="es-MX" sz="3200" b="1" dirty="0">
                <a:solidFill>
                  <a:srgbClr val="FFC000"/>
                </a:solidFill>
                <a:latin typeface="Gill Sans MT" panose="020B0502020104020203" pitchFamily="34" charset="0"/>
              </a:rPr>
              <a:t>PRODUCTOS Y SERVICIOS</a:t>
            </a:r>
            <a:endParaRPr lang="es-CO" sz="3200" b="1" dirty="0">
              <a:solidFill>
                <a:srgbClr val="FFC000"/>
              </a:solidFill>
              <a:latin typeface="Gill Sans MT" panose="020B0502020104020203" pitchFamily="34" charset="0"/>
            </a:endParaRPr>
          </a:p>
        </p:txBody>
      </p:sp>
      <p:sp>
        <p:nvSpPr>
          <p:cNvPr id="3" name="CuadroTexto 2">
            <a:extLst>
              <a:ext uri="{FF2B5EF4-FFF2-40B4-BE49-F238E27FC236}">
                <a16:creationId xmlns:a16="http://schemas.microsoft.com/office/drawing/2014/main" id="{9D9EBF41-250E-D309-42B0-BB2A8ED0C7D5}"/>
              </a:ext>
            </a:extLst>
          </p:cNvPr>
          <p:cNvSpPr txBox="1"/>
          <p:nvPr/>
        </p:nvSpPr>
        <p:spPr>
          <a:xfrm>
            <a:off x="5073267" y="1286085"/>
            <a:ext cx="2803793" cy="2585323"/>
          </a:xfrm>
          <a:prstGeom prst="rect">
            <a:avLst/>
          </a:prstGeom>
          <a:noFill/>
        </p:spPr>
        <p:txBody>
          <a:bodyPr wrap="square">
            <a:spAutoFit/>
          </a:bodyPr>
          <a:lstStyle/>
          <a:p>
            <a:pPr marL="285750" indent="-285750" algn="l" fontAlgn="base">
              <a:buFont typeface="Arial" panose="020B0604020202020204" pitchFamily="34" charset="0"/>
              <a:buChar char="•"/>
            </a:pPr>
            <a:r>
              <a:rPr lang="es-CO" b="0" i="0" dirty="0">
                <a:solidFill>
                  <a:schemeClr val="bg1"/>
                </a:solidFill>
                <a:effectLst/>
                <a:latin typeface="Gill Sans"/>
              </a:rPr>
              <a:t>DATOS.SAT</a:t>
            </a:r>
          </a:p>
          <a:p>
            <a:pPr marL="285750" indent="-285750" algn="l" fontAlgn="base">
              <a:buFont typeface="Arial" panose="020B0604020202020204" pitchFamily="34" charset="0"/>
              <a:buChar char="•"/>
            </a:pPr>
            <a:endParaRPr lang="es-CO" b="0" i="0" dirty="0">
              <a:solidFill>
                <a:schemeClr val="bg1"/>
              </a:solidFill>
              <a:effectLst/>
              <a:latin typeface="Gill Sans"/>
            </a:endParaRPr>
          </a:p>
          <a:p>
            <a:pPr marL="285750" indent="-285750" fontAlgn="base">
              <a:buFont typeface="Arial" panose="020B0604020202020204" pitchFamily="34" charset="0"/>
              <a:buChar char="•"/>
            </a:pPr>
            <a:r>
              <a:rPr lang="es-CO" b="0" i="0" dirty="0">
                <a:solidFill>
                  <a:schemeClr val="bg1"/>
                </a:solidFill>
                <a:effectLst/>
                <a:latin typeface="Gill Sans"/>
              </a:rPr>
              <a:t>DATOS.AIR</a:t>
            </a:r>
          </a:p>
          <a:p>
            <a:pPr marL="285750" indent="-285750" fontAlgn="base">
              <a:buFont typeface="Arial" panose="020B0604020202020204" pitchFamily="34" charset="0"/>
              <a:buChar char="•"/>
            </a:pPr>
            <a:endParaRPr lang="es-CO" b="0" i="0" dirty="0">
              <a:solidFill>
                <a:schemeClr val="bg1"/>
              </a:solidFill>
              <a:effectLst/>
              <a:latin typeface="Gill Sans"/>
            </a:endParaRPr>
          </a:p>
          <a:p>
            <a:pPr marL="285750" indent="-285750" fontAlgn="base">
              <a:buFont typeface="Arial" panose="020B0604020202020204" pitchFamily="34" charset="0"/>
              <a:buChar char="•"/>
            </a:pPr>
            <a:r>
              <a:rPr lang="es-CO" b="0" i="0" dirty="0">
                <a:solidFill>
                  <a:schemeClr val="bg1"/>
                </a:solidFill>
                <a:effectLst/>
                <a:latin typeface="Gill Sans"/>
              </a:rPr>
              <a:t>Global </a:t>
            </a:r>
            <a:r>
              <a:rPr lang="es-CO" b="0" i="0" dirty="0" err="1">
                <a:solidFill>
                  <a:schemeClr val="bg1"/>
                </a:solidFill>
                <a:effectLst/>
                <a:latin typeface="Gill Sans"/>
              </a:rPr>
              <a:t>Survey</a:t>
            </a:r>
            <a:endParaRPr lang="es-CO" b="0" i="0" dirty="0">
              <a:solidFill>
                <a:schemeClr val="bg1"/>
              </a:solidFill>
              <a:effectLst/>
              <a:latin typeface="Gill Sans"/>
            </a:endParaRPr>
          </a:p>
          <a:p>
            <a:pPr marL="285750" indent="-285750" fontAlgn="base">
              <a:buFont typeface="Arial" panose="020B0604020202020204" pitchFamily="34" charset="0"/>
              <a:buChar char="•"/>
            </a:pPr>
            <a:endParaRPr lang="es-CO" b="0" i="0" dirty="0">
              <a:solidFill>
                <a:schemeClr val="bg1"/>
              </a:solidFill>
              <a:effectLst/>
              <a:latin typeface="Gill Sans"/>
            </a:endParaRPr>
          </a:p>
          <a:p>
            <a:pPr marL="285750" indent="-285750" fontAlgn="base">
              <a:buFont typeface="Arial" panose="020B0604020202020204" pitchFamily="34" charset="0"/>
              <a:buChar char="•"/>
            </a:pPr>
            <a:r>
              <a:rPr lang="es-CO" b="0" i="0" dirty="0">
                <a:solidFill>
                  <a:schemeClr val="bg1"/>
                </a:solidFill>
                <a:effectLst/>
                <a:latin typeface="Gill Sans"/>
              </a:rPr>
              <a:t>SPECTRA</a:t>
            </a:r>
          </a:p>
          <a:p>
            <a:pPr marL="285750" indent="-285750" fontAlgn="base">
              <a:buFont typeface="Arial" panose="020B0604020202020204" pitchFamily="34" charset="0"/>
              <a:buChar char="•"/>
            </a:pPr>
            <a:endParaRPr lang="es-CO" b="0" i="0" dirty="0">
              <a:solidFill>
                <a:schemeClr val="bg1"/>
              </a:solidFill>
              <a:effectLst/>
              <a:latin typeface="Gill Sans"/>
            </a:endParaRPr>
          </a:p>
          <a:p>
            <a:pPr marL="285750" indent="-285750" fontAlgn="base">
              <a:buFont typeface="Arial" panose="020B0604020202020204" pitchFamily="34" charset="0"/>
              <a:buChar char="•"/>
            </a:pPr>
            <a:r>
              <a:rPr lang="es-CO" b="0" i="0" dirty="0" err="1">
                <a:solidFill>
                  <a:schemeClr val="bg1"/>
                </a:solidFill>
                <a:effectLst/>
                <a:latin typeface="Gill Sans"/>
              </a:rPr>
              <a:t>Emission</a:t>
            </a:r>
            <a:r>
              <a:rPr lang="es-CO" b="0" i="0" dirty="0">
                <a:solidFill>
                  <a:schemeClr val="bg1"/>
                </a:solidFill>
                <a:effectLst/>
                <a:latin typeface="Gill Sans"/>
              </a:rPr>
              <a:t> </a:t>
            </a:r>
            <a:r>
              <a:rPr lang="es-CO" b="0" i="0" dirty="0" err="1">
                <a:solidFill>
                  <a:schemeClr val="bg1"/>
                </a:solidFill>
                <a:effectLst/>
                <a:latin typeface="Gill Sans"/>
              </a:rPr>
              <a:t>Analytics</a:t>
            </a:r>
            <a:endParaRPr lang="es-CO" b="0" i="0" dirty="0">
              <a:solidFill>
                <a:schemeClr val="bg1"/>
              </a:solidFill>
              <a:effectLst/>
              <a:latin typeface="Gill Sans"/>
            </a:endParaRPr>
          </a:p>
        </p:txBody>
      </p:sp>
    </p:spTree>
    <p:extLst>
      <p:ext uri="{BB962C8B-B14F-4D97-AF65-F5344CB8AC3E}">
        <p14:creationId xmlns:p14="http://schemas.microsoft.com/office/powerpoint/2010/main" val="1366992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8E917-9724-0F2E-EF57-908F8DD81A86}"/>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9B1A6DF5-4028-D9EF-42E7-3318D93B2C85}"/>
              </a:ext>
            </a:extLst>
          </p:cNvPr>
          <p:cNvSpPr txBox="1"/>
          <p:nvPr/>
        </p:nvSpPr>
        <p:spPr>
          <a:xfrm>
            <a:off x="495759" y="595575"/>
            <a:ext cx="3316077"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2" name="Rectangle 1">
            <a:extLst>
              <a:ext uri="{FF2B5EF4-FFF2-40B4-BE49-F238E27FC236}">
                <a16:creationId xmlns:a16="http://schemas.microsoft.com/office/drawing/2014/main" id="{8EB38458-E9D6-0431-06F7-6944A62EE5A1}"/>
              </a:ext>
            </a:extLst>
          </p:cNvPr>
          <p:cNvSpPr>
            <a:spLocks noChangeArrowheads="1"/>
          </p:cNvSpPr>
          <p:nvPr/>
        </p:nvSpPr>
        <p:spPr bwMode="auto">
          <a:xfrm>
            <a:off x="495758" y="1901047"/>
            <a:ext cx="5387249" cy="2246769"/>
          </a:xfrm>
          <a:prstGeom prst="rect">
            <a:avLst/>
          </a:prstGeom>
          <a:noFill/>
        </p:spPr>
        <p:txBody>
          <a:bodyPr wrap="square">
            <a:spAutoFit/>
          </a:bodyPr>
          <a:lstStyle/>
          <a:p>
            <a:r>
              <a:rPr lang="es-MX" altLang="es-CO" sz="1400" dirty="0">
                <a:solidFill>
                  <a:schemeClr val="bg1"/>
                </a:solidFill>
                <a:latin typeface="Gill Sans"/>
              </a:rPr>
              <a:t>Servicio de monitoreo de gases de efecto invernadero a través de una constelación de satélites personalizados de </a:t>
            </a:r>
            <a:r>
              <a:rPr lang="es-MX" altLang="es-CO" sz="1400" dirty="0" err="1">
                <a:solidFill>
                  <a:schemeClr val="bg1"/>
                </a:solidFill>
                <a:latin typeface="Gill Sans"/>
              </a:rPr>
              <a:t>GHGSat</a:t>
            </a:r>
            <a:r>
              <a:rPr lang="es-MX" altLang="es-CO" sz="1400" dirty="0">
                <a:solidFill>
                  <a:schemeClr val="bg1"/>
                </a:solidFill>
                <a:latin typeface="Gill Sans"/>
              </a:rPr>
              <a:t>.</a:t>
            </a:r>
          </a:p>
          <a:p>
            <a:endParaRPr lang="es-MX" altLang="es-CO" sz="1400" dirty="0">
              <a:solidFill>
                <a:schemeClr val="bg1"/>
              </a:solidFill>
              <a:latin typeface="Gill Sans"/>
            </a:endParaRPr>
          </a:p>
          <a:p>
            <a:pPr marL="285750" indent="-285750">
              <a:buFont typeface="Arial" panose="020B0604020202020204" pitchFamily="34" charset="0"/>
              <a:buChar char="•"/>
            </a:pPr>
            <a:r>
              <a:rPr lang="es-MX" altLang="es-CO" sz="1400" dirty="0">
                <a:solidFill>
                  <a:schemeClr val="bg1"/>
                </a:solidFill>
                <a:latin typeface="Gill Sans"/>
              </a:rPr>
              <a:t>Proporciona datos de alta resolución para detectar y medir emisiones de metano en puntos específicos, incluyendo instalaciones individuales en todo el mundo.</a:t>
            </a:r>
          </a:p>
          <a:p>
            <a:pPr marL="285750" indent="-285750">
              <a:buFont typeface="Arial" panose="020B0604020202020204" pitchFamily="34" charset="0"/>
              <a:buChar char="•"/>
            </a:pPr>
            <a:endParaRPr lang="es-MX" altLang="es-CO" sz="1400" dirty="0">
              <a:solidFill>
                <a:schemeClr val="bg1"/>
              </a:solidFill>
              <a:latin typeface="Gill Sans"/>
            </a:endParaRPr>
          </a:p>
          <a:p>
            <a:pPr marL="285750" indent="-285750">
              <a:buFont typeface="Arial" panose="020B0604020202020204" pitchFamily="34" charset="0"/>
              <a:buChar char="•"/>
            </a:pPr>
            <a:r>
              <a:rPr lang="es-MX" altLang="es-CO" sz="1400" dirty="0">
                <a:solidFill>
                  <a:schemeClr val="bg1"/>
                </a:solidFill>
                <a:latin typeface="Gill Sans"/>
              </a:rPr>
              <a:t>Monitoreo preciso de emisiones durante todo el año, apoyando la gestión ambiental y la identificación de fuentes de emisiones de manera continua y detallada. </a:t>
            </a:r>
          </a:p>
        </p:txBody>
      </p:sp>
      <p:sp>
        <p:nvSpPr>
          <p:cNvPr id="5" name="CuadroTexto 4">
            <a:extLst>
              <a:ext uri="{FF2B5EF4-FFF2-40B4-BE49-F238E27FC236}">
                <a16:creationId xmlns:a16="http://schemas.microsoft.com/office/drawing/2014/main" id="{B1B6C2F4-00C8-4555-5593-D69CD5A14F40}"/>
              </a:ext>
            </a:extLst>
          </p:cNvPr>
          <p:cNvSpPr txBox="1"/>
          <p:nvPr/>
        </p:nvSpPr>
        <p:spPr>
          <a:xfrm>
            <a:off x="495758" y="1180350"/>
            <a:ext cx="3423332" cy="400110"/>
          </a:xfrm>
          <a:prstGeom prst="rect">
            <a:avLst/>
          </a:prstGeom>
          <a:noFill/>
        </p:spPr>
        <p:txBody>
          <a:bodyPr wrap="square">
            <a:spAutoFit/>
          </a:bodyPr>
          <a:lstStyle/>
          <a:p>
            <a:r>
              <a:rPr lang="es-CO" sz="2000" b="1" dirty="0">
                <a:solidFill>
                  <a:schemeClr val="bg1"/>
                </a:solidFill>
                <a:latin typeface="Gill Sans MT" panose="020B0502020104020203" pitchFamily="34" charset="0"/>
              </a:rPr>
              <a:t>DATOS.SAT</a:t>
            </a:r>
          </a:p>
        </p:txBody>
      </p:sp>
      <p:pic>
        <p:nvPicPr>
          <p:cNvPr id="7" name="Imagen 6">
            <a:extLst>
              <a:ext uri="{FF2B5EF4-FFF2-40B4-BE49-F238E27FC236}">
                <a16:creationId xmlns:a16="http://schemas.microsoft.com/office/drawing/2014/main" id="{C4A7CD62-EA2E-2E5C-A96C-64D11F6B50A8}"/>
              </a:ext>
            </a:extLst>
          </p:cNvPr>
          <p:cNvPicPr>
            <a:picLocks noChangeAspect="1"/>
          </p:cNvPicPr>
          <p:nvPr/>
        </p:nvPicPr>
        <p:blipFill>
          <a:blip r:embed="rId2"/>
          <a:stretch>
            <a:fillRect/>
          </a:stretch>
        </p:blipFill>
        <p:spPr>
          <a:xfrm>
            <a:off x="5771351" y="1580460"/>
            <a:ext cx="2876891" cy="2366041"/>
          </a:xfrm>
          <a:prstGeom prst="rect">
            <a:avLst/>
          </a:prstGeom>
        </p:spPr>
      </p:pic>
    </p:spTree>
    <p:extLst>
      <p:ext uri="{BB962C8B-B14F-4D97-AF65-F5344CB8AC3E}">
        <p14:creationId xmlns:p14="http://schemas.microsoft.com/office/powerpoint/2010/main" val="780694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3D139-57DF-8D09-5263-0D090CF57A05}"/>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148E5047-350B-76FD-A55D-90B7F6BA9A48}"/>
              </a:ext>
            </a:extLst>
          </p:cNvPr>
          <p:cNvSpPr txBox="1"/>
          <p:nvPr/>
        </p:nvSpPr>
        <p:spPr>
          <a:xfrm>
            <a:off x="495759" y="342184"/>
            <a:ext cx="3316077"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5" name="CuadroTexto 4">
            <a:extLst>
              <a:ext uri="{FF2B5EF4-FFF2-40B4-BE49-F238E27FC236}">
                <a16:creationId xmlns:a16="http://schemas.microsoft.com/office/drawing/2014/main" id="{D0FD63D0-0DFC-7B59-0B2C-F5E667F44905}"/>
              </a:ext>
            </a:extLst>
          </p:cNvPr>
          <p:cNvSpPr txBox="1"/>
          <p:nvPr/>
        </p:nvSpPr>
        <p:spPr>
          <a:xfrm>
            <a:off x="495758" y="926959"/>
            <a:ext cx="5122844" cy="400110"/>
          </a:xfrm>
          <a:prstGeom prst="rect">
            <a:avLst/>
          </a:prstGeom>
          <a:noFill/>
        </p:spPr>
        <p:txBody>
          <a:bodyPr wrap="square">
            <a:spAutoFit/>
          </a:bodyPr>
          <a:lstStyle/>
          <a:p>
            <a:r>
              <a:rPr lang="es-CO" sz="2000" b="1" dirty="0">
                <a:solidFill>
                  <a:schemeClr val="bg1"/>
                </a:solidFill>
                <a:latin typeface="Gill Sans MT" panose="020B0502020104020203" pitchFamily="34" charset="0"/>
              </a:rPr>
              <a:t>DATA.AIR</a:t>
            </a:r>
            <a:endParaRPr lang="es-CO" sz="2000" b="1" i="0" dirty="0">
              <a:solidFill>
                <a:schemeClr val="bg1"/>
              </a:solidFill>
              <a:effectLst/>
              <a:latin typeface="Gill Sans MT" panose="020B0502020104020203" pitchFamily="34" charset="0"/>
            </a:endParaRPr>
          </a:p>
        </p:txBody>
      </p:sp>
      <p:sp>
        <p:nvSpPr>
          <p:cNvPr id="9" name="CuadroTexto 8">
            <a:extLst>
              <a:ext uri="{FF2B5EF4-FFF2-40B4-BE49-F238E27FC236}">
                <a16:creationId xmlns:a16="http://schemas.microsoft.com/office/drawing/2014/main" id="{1A3AADAE-4312-2F75-EED1-4F3DD1CF8B62}"/>
              </a:ext>
            </a:extLst>
          </p:cNvPr>
          <p:cNvSpPr txBox="1"/>
          <p:nvPr/>
        </p:nvSpPr>
        <p:spPr>
          <a:xfrm>
            <a:off x="495758" y="1721142"/>
            <a:ext cx="4384714" cy="2462213"/>
          </a:xfrm>
          <a:prstGeom prst="rect">
            <a:avLst/>
          </a:prstGeom>
          <a:noFill/>
        </p:spPr>
        <p:txBody>
          <a:bodyPr wrap="square">
            <a:spAutoFit/>
          </a:bodyPr>
          <a:lstStyle/>
          <a:p>
            <a:r>
              <a:rPr lang="es-MX" sz="1400" dirty="0">
                <a:solidFill>
                  <a:schemeClr val="bg1"/>
                </a:solidFill>
                <a:latin typeface="Gill Sans"/>
              </a:rPr>
              <a:t>Monitoreo de emisiones de metano adaptado a aeronaves, aprovechando la tecnología satelital de </a:t>
            </a:r>
            <a:r>
              <a:rPr lang="es-MX" sz="1400" dirty="0" err="1">
                <a:solidFill>
                  <a:schemeClr val="bg1"/>
                </a:solidFill>
                <a:latin typeface="Gill Sans"/>
              </a:rPr>
              <a:t>GHGSat</a:t>
            </a:r>
            <a:r>
              <a:rPr lang="es-MX" sz="1400" dirty="0">
                <a:solidFill>
                  <a:schemeClr val="bg1"/>
                </a:solidFill>
                <a:latin typeface="Gill Sans"/>
              </a:rPr>
              <a:t> en vuelos a distintas altitudes.</a:t>
            </a:r>
          </a:p>
          <a:p>
            <a:endParaRPr lang="es-MX" sz="1400" dirty="0">
              <a:solidFill>
                <a:schemeClr val="bg1"/>
              </a:solidFill>
              <a:latin typeface="Gill Sans"/>
            </a:endParaRPr>
          </a:p>
          <a:p>
            <a:pPr marL="285750" indent="-285750">
              <a:buFont typeface="Arial" panose="020B0604020202020204" pitchFamily="34" charset="0"/>
              <a:buChar char="•"/>
            </a:pPr>
            <a:r>
              <a:rPr lang="es-MX" sz="1400" dirty="0">
                <a:solidFill>
                  <a:schemeClr val="bg1"/>
                </a:solidFill>
                <a:latin typeface="Gill Sans"/>
              </a:rPr>
              <a:t>Detecta y mide emisiones con precisión, identificando fuentes individuales desde el aire.</a:t>
            </a:r>
          </a:p>
          <a:p>
            <a:pPr marL="285750" indent="-285750">
              <a:buFont typeface="Arial" panose="020B0604020202020204" pitchFamily="34" charset="0"/>
              <a:buChar char="•"/>
            </a:pPr>
            <a:endParaRPr lang="es-MX" sz="1400" dirty="0">
              <a:solidFill>
                <a:schemeClr val="bg1"/>
              </a:solidFill>
              <a:latin typeface="Gill Sans"/>
            </a:endParaRPr>
          </a:p>
          <a:p>
            <a:pPr marL="285750" indent="-285750">
              <a:buFont typeface="Arial" panose="020B0604020202020204" pitchFamily="34" charset="0"/>
              <a:buChar char="•"/>
            </a:pPr>
            <a:r>
              <a:rPr lang="es-MX" sz="1400" dirty="0">
                <a:solidFill>
                  <a:schemeClr val="bg1"/>
                </a:solidFill>
                <a:latin typeface="Gill Sans"/>
              </a:rPr>
              <a:t>Ideal para alcanzar objetivos específicos de reducción de emisiones, ofreciendo una solución aérea adaptable y precisa para identificar y gestionar puntos de emisión.</a:t>
            </a:r>
            <a:endParaRPr lang="es-MX" sz="1200" dirty="0">
              <a:solidFill>
                <a:schemeClr val="bg1"/>
              </a:solidFill>
              <a:latin typeface="Gill Sans"/>
            </a:endParaRPr>
          </a:p>
        </p:txBody>
      </p:sp>
      <p:pic>
        <p:nvPicPr>
          <p:cNvPr id="3" name="Imagen 2">
            <a:extLst>
              <a:ext uri="{FF2B5EF4-FFF2-40B4-BE49-F238E27FC236}">
                <a16:creationId xmlns:a16="http://schemas.microsoft.com/office/drawing/2014/main" id="{E2DD7D37-82CC-F658-08D6-047A545E0B01}"/>
              </a:ext>
            </a:extLst>
          </p:cNvPr>
          <p:cNvPicPr>
            <a:picLocks noChangeAspect="1"/>
          </p:cNvPicPr>
          <p:nvPr/>
        </p:nvPicPr>
        <p:blipFill>
          <a:blip r:embed="rId2"/>
          <a:stretch>
            <a:fillRect/>
          </a:stretch>
        </p:blipFill>
        <p:spPr>
          <a:xfrm>
            <a:off x="5020140" y="1498159"/>
            <a:ext cx="3708768" cy="2147182"/>
          </a:xfrm>
          <a:prstGeom prst="rect">
            <a:avLst/>
          </a:prstGeom>
        </p:spPr>
      </p:pic>
    </p:spTree>
    <p:extLst>
      <p:ext uri="{BB962C8B-B14F-4D97-AF65-F5344CB8AC3E}">
        <p14:creationId xmlns:p14="http://schemas.microsoft.com/office/powerpoint/2010/main" val="3513678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0E15-9641-7274-823B-3422E5248964}"/>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B313DEFF-7F23-C671-AF26-7DDCEF937E46}"/>
              </a:ext>
            </a:extLst>
          </p:cNvPr>
          <p:cNvSpPr txBox="1"/>
          <p:nvPr/>
        </p:nvSpPr>
        <p:spPr>
          <a:xfrm>
            <a:off x="495759" y="595575"/>
            <a:ext cx="3316077"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5" name="CuadroTexto 4">
            <a:extLst>
              <a:ext uri="{FF2B5EF4-FFF2-40B4-BE49-F238E27FC236}">
                <a16:creationId xmlns:a16="http://schemas.microsoft.com/office/drawing/2014/main" id="{E6B8CC67-D9B5-D8F4-5681-67727FA8AE67}"/>
              </a:ext>
            </a:extLst>
          </p:cNvPr>
          <p:cNvSpPr txBox="1"/>
          <p:nvPr/>
        </p:nvSpPr>
        <p:spPr>
          <a:xfrm>
            <a:off x="495758" y="1180350"/>
            <a:ext cx="4979624" cy="400110"/>
          </a:xfrm>
          <a:prstGeom prst="rect">
            <a:avLst/>
          </a:prstGeom>
          <a:noFill/>
        </p:spPr>
        <p:txBody>
          <a:bodyPr wrap="square">
            <a:spAutoFit/>
          </a:bodyPr>
          <a:lstStyle/>
          <a:p>
            <a:r>
              <a:rPr lang="es-CO" sz="2000" b="1" dirty="0">
                <a:solidFill>
                  <a:schemeClr val="bg1"/>
                </a:solidFill>
                <a:latin typeface="Gill Sans MT" panose="020B0502020104020203" pitchFamily="34" charset="0"/>
              </a:rPr>
              <a:t>GLOBAL SURVEY</a:t>
            </a:r>
            <a:endParaRPr lang="es-CO" sz="2000" b="1" i="0" dirty="0">
              <a:solidFill>
                <a:schemeClr val="bg1"/>
              </a:solidFill>
              <a:effectLst/>
              <a:latin typeface="Gill Sans MT" panose="020B0502020104020203" pitchFamily="34" charset="0"/>
            </a:endParaRPr>
          </a:p>
        </p:txBody>
      </p:sp>
      <p:sp>
        <p:nvSpPr>
          <p:cNvPr id="6" name="Rectangle 1">
            <a:extLst>
              <a:ext uri="{FF2B5EF4-FFF2-40B4-BE49-F238E27FC236}">
                <a16:creationId xmlns:a16="http://schemas.microsoft.com/office/drawing/2014/main" id="{5B3556BF-F465-7656-66D0-D3DE0B2558D7}"/>
              </a:ext>
            </a:extLst>
          </p:cNvPr>
          <p:cNvSpPr>
            <a:spLocks noChangeArrowheads="1"/>
          </p:cNvSpPr>
          <p:nvPr/>
        </p:nvSpPr>
        <p:spPr bwMode="auto">
          <a:xfrm>
            <a:off x="495760" y="1765125"/>
            <a:ext cx="4076240" cy="2677656"/>
          </a:xfrm>
          <a:prstGeom prst="rect">
            <a:avLst/>
          </a:prstGeom>
          <a:noFill/>
        </p:spPr>
        <p:txBody>
          <a:bodyPr wrap="square">
            <a:spAutoFit/>
          </a:bodyPr>
          <a:lstStyle/>
          <a:p>
            <a:r>
              <a:rPr lang="es-MX" altLang="es-CO" sz="1400" dirty="0">
                <a:solidFill>
                  <a:schemeClr val="bg1"/>
                </a:solidFill>
                <a:latin typeface="Gill Sans"/>
              </a:rPr>
              <a:t>Capa de datos satelitales de </a:t>
            </a:r>
            <a:r>
              <a:rPr lang="es-MX" altLang="es-CO" sz="1400" dirty="0" err="1">
                <a:solidFill>
                  <a:schemeClr val="bg1"/>
                </a:solidFill>
                <a:latin typeface="Gill Sans"/>
              </a:rPr>
              <a:t>GHGSat</a:t>
            </a:r>
            <a:r>
              <a:rPr lang="es-MX" altLang="es-CO" sz="1400" dirty="0">
                <a:solidFill>
                  <a:schemeClr val="bg1"/>
                </a:solidFill>
                <a:latin typeface="Gill Sans"/>
              </a:rPr>
              <a:t> que ofrece información sobre emisiones de metano a gran escala de origen industrial.</a:t>
            </a:r>
          </a:p>
          <a:p>
            <a:endParaRPr lang="es-MX" altLang="es-CO" sz="1400" dirty="0">
              <a:solidFill>
                <a:schemeClr val="bg1"/>
              </a:solidFill>
              <a:latin typeface="Gill Sans"/>
            </a:endParaRPr>
          </a:p>
          <a:p>
            <a:pPr marL="285750" indent="-285750">
              <a:buFont typeface="Arial" panose="020B0604020202020204" pitchFamily="34" charset="0"/>
              <a:buChar char="•"/>
            </a:pPr>
            <a:r>
              <a:rPr lang="es-MX" altLang="es-CO" sz="1400" dirty="0">
                <a:solidFill>
                  <a:schemeClr val="bg1"/>
                </a:solidFill>
                <a:latin typeface="Gill Sans"/>
              </a:rPr>
              <a:t>Utiliza datos de satélites de terceros para detectar emisiones en todo el mundo o en regiones específicas de interés.</a:t>
            </a:r>
          </a:p>
          <a:p>
            <a:pPr marL="285750" indent="-285750">
              <a:buFont typeface="Arial" panose="020B0604020202020204" pitchFamily="34" charset="0"/>
              <a:buChar char="•"/>
            </a:pPr>
            <a:endParaRPr lang="es-MX" altLang="es-CO" sz="1400" dirty="0">
              <a:solidFill>
                <a:schemeClr val="bg1"/>
              </a:solidFill>
              <a:latin typeface="Gill Sans"/>
            </a:endParaRPr>
          </a:p>
          <a:p>
            <a:pPr marL="285750" indent="-285750">
              <a:buFont typeface="Arial" panose="020B0604020202020204" pitchFamily="34" charset="0"/>
              <a:buChar char="•"/>
            </a:pPr>
            <a:r>
              <a:rPr lang="es-MX" altLang="es-CO" sz="1400" dirty="0">
                <a:solidFill>
                  <a:schemeClr val="bg1"/>
                </a:solidFill>
                <a:latin typeface="Gill Sans"/>
              </a:rPr>
              <a:t>Permite a gobiernos y operadores observar patrones de emisiones industriales de metano a nivel global, ideal para monitoreo ambiental y control de emisiones en áreas amplias.</a:t>
            </a:r>
            <a:endParaRPr lang="es-CO" altLang="es-CO" sz="1400" dirty="0">
              <a:solidFill>
                <a:schemeClr val="bg1"/>
              </a:solidFill>
              <a:latin typeface="Gill Sans"/>
            </a:endParaRPr>
          </a:p>
        </p:txBody>
      </p:sp>
      <p:pic>
        <p:nvPicPr>
          <p:cNvPr id="3" name="Imagen 2">
            <a:extLst>
              <a:ext uri="{FF2B5EF4-FFF2-40B4-BE49-F238E27FC236}">
                <a16:creationId xmlns:a16="http://schemas.microsoft.com/office/drawing/2014/main" id="{2E6F7303-6F48-C895-E693-C656FBAC2427}"/>
              </a:ext>
            </a:extLst>
          </p:cNvPr>
          <p:cNvPicPr>
            <a:picLocks noChangeAspect="1"/>
          </p:cNvPicPr>
          <p:nvPr/>
        </p:nvPicPr>
        <p:blipFill>
          <a:blip r:embed="rId2"/>
          <a:stretch>
            <a:fillRect/>
          </a:stretch>
        </p:blipFill>
        <p:spPr>
          <a:xfrm>
            <a:off x="4932185" y="1623456"/>
            <a:ext cx="3716055" cy="2314662"/>
          </a:xfrm>
          <a:prstGeom prst="rect">
            <a:avLst/>
          </a:prstGeom>
        </p:spPr>
      </p:pic>
    </p:spTree>
    <p:extLst>
      <p:ext uri="{BB962C8B-B14F-4D97-AF65-F5344CB8AC3E}">
        <p14:creationId xmlns:p14="http://schemas.microsoft.com/office/powerpoint/2010/main" val="3461786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94591-5654-85DD-90B9-9AEF1FE3451B}"/>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537BE985-3043-71F6-7D1E-23E2DAB8CD4C}"/>
              </a:ext>
            </a:extLst>
          </p:cNvPr>
          <p:cNvSpPr txBox="1"/>
          <p:nvPr/>
        </p:nvSpPr>
        <p:spPr>
          <a:xfrm>
            <a:off x="495759" y="595575"/>
            <a:ext cx="3316077"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2" name="Rectangle 1">
            <a:extLst>
              <a:ext uri="{FF2B5EF4-FFF2-40B4-BE49-F238E27FC236}">
                <a16:creationId xmlns:a16="http://schemas.microsoft.com/office/drawing/2014/main" id="{633CE8CC-A8D0-D802-3179-5CB1A84955C5}"/>
              </a:ext>
            </a:extLst>
          </p:cNvPr>
          <p:cNvSpPr>
            <a:spLocks noChangeArrowheads="1"/>
          </p:cNvSpPr>
          <p:nvPr/>
        </p:nvSpPr>
        <p:spPr bwMode="auto">
          <a:xfrm>
            <a:off x="495758" y="1765125"/>
            <a:ext cx="4395731" cy="2677656"/>
          </a:xfrm>
          <a:prstGeom prst="rect">
            <a:avLst/>
          </a:prstGeom>
          <a:noFill/>
        </p:spPr>
        <p:txBody>
          <a:bodyPr wrap="square">
            <a:spAutoFit/>
          </a:bodyPr>
          <a:lstStyle/>
          <a:p>
            <a:r>
              <a:rPr lang="es-MX" altLang="es-CO" sz="1400" dirty="0">
                <a:solidFill>
                  <a:schemeClr val="bg1"/>
                </a:solidFill>
                <a:latin typeface="Gill Sans"/>
              </a:rPr>
              <a:t>Plataforma de gestión de datos de emisiones de </a:t>
            </a:r>
            <a:r>
              <a:rPr lang="es-MX" altLang="es-CO" sz="1400" dirty="0" err="1">
                <a:solidFill>
                  <a:schemeClr val="bg1"/>
                </a:solidFill>
                <a:latin typeface="Gill Sans"/>
              </a:rPr>
              <a:t>GHGSat</a:t>
            </a:r>
            <a:r>
              <a:rPr lang="es-MX" altLang="es-CO" sz="1400" dirty="0">
                <a:solidFill>
                  <a:schemeClr val="bg1"/>
                </a:solidFill>
                <a:latin typeface="Gill Sans"/>
              </a:rPr>
              <a:t> que ofrece una visión continua e integrada de las emisiones, tanto planificadas como inesperadas.</a:t>
            </a:r>
          </a:p>
          <a:p>
            <a:endParaRPr lang="es-MX" altLang="es-CO" sz="1400" dirty="0">
              <a:solidFill>
                <a:schemeClr val="bg1"/>
              </a:solidFill>
              <a:latin typeface="Gill Sans"/>
            </a:endParaRPr>
          </a:p>
          <a:p>
            <a:pPr marL="285750" indent="-285750">
              <a:buFont typeface="Arial" panose="020B0604020202020204" pitchFamily="34" charset="0"/>
              <a:buChar char="•"/>
            </a:pPr>
            <a:r>
              <a:rPr lang="es-MX" altLang="es-CO" sz="1400" dirty="0">
                <a:solidFill>
                  <a:schemeClr val="bg1"/>
                </a:solidFill>
                <a:latin typeface="Gill Sans"/>
              </a:rPr>
              <a:t>Vincula la eficiencia operativa con la integridad ambiental, ayudando a los equipos a mantener un monitoreo exhaustivo en la cadena de valor de productos y servicios energéticos.</a:t>
            </a:r>
          </a:p>
          <a:p>
            <a:pPr marL="285750" indent="-285750">
              <a:buFont typeface="Arial" panose="020B0604020202020204" pitchFamily="34" charset="0"/>
              <a:buChar char="•"/>
            </a:pPr>
            <a:endParaRPr lang="es-MX" altLang="es-CO" sz="1400" dirty="0">
              <a:solidFill>
                <a:schemeClr val="bg1"/>
              </a:solidFill>
              <a:latin typeface="Gill Sans"/>
            </a:endParaRPr>
          </a:p>
          <a:p>
            <a:pPr marL="285750" indent="-285750">
              <a:buFont typeface="Arial" panose="020B0604020202020204" pitchFamily="34" charset="0"/>
              <a:buChar char="•"/>
            </a:pPr>
            <a:r>
              <a:rPr lang="es-MX" altLang="es-CO" sz="1400" dirty="0">
                <a:solidFill>
                  <a:schemeClr val="bg1"/>
                </a:solidFill>
                <a:latin typeface="Gill Sans"/>
              </a:rPr>
              <a:t>Facilita la toma de decisiones en tiempo real para reducir emisiones, optimizando el control ambiental y mejorando la sostenibilidad operativa.</a:t>
            </a:r>
          </a:p>
        </p:txBody>
      </p:sp>
      <p:sp>
        <p:nvSpPr>
          <p:cNvPr id="5" name="CuadroTexto 4">
            <a:extLst>
              <a:ext uri="{FF2B5EF4-FFF2-40B4-BE49-F238E27FC236}">
                <a16:creationId xmlns:a16="http://schemas.microsoft.com/office/drawing/2014/main" id="{10399A74-7598-8E7F-DCE4-4DF04CCF5754}"/>
              </a:ext>
            </a:extLst>
          </p:cNvPr>
          <p:cNvSpPr txBox="1"/>
          <p:nvPr/>
        </p:nvSpPr>
        <p:spPr>
          <a:xfrm>
            <a:off x="495758" y="1180350"/>
            <a:ext cx="5122844" cy="400110"/>
          </a:xfrm>
          <a:prstGeom prst="rect">
            <a:avLst/>
          </a:prstGeom>
          <a:noFill/>
        </p:spPr>
        <p:txBody>
          <a:bodyPr wrap="square">
            <a:spAutoFit/>
          </a:bodyPr>
          <a:lstStyle/>
          <a:p>
            <a:r>
              <a:rPr lang="es-CO" sz="2000" b="1" dirty="0">
                <a:solidFill>
                  <a:schemeClr val="bg1"/>
                </a:solidFill>
                <a:latin typeface="Gill Sans MT" panose="020B0502020104020203" pitchFamily="34" charset="0"/>
              </a:rPr>
              <a:t>SPECTRA</a:t>
            </a:r>
            <a:endParaRPr lang="es-CO" sz="2000" b="1" i="0" dirty="0">
              <a:solidFill>
                <a:schemeClr val="bg1"/>
              </a:solidFill>
              <a:effectLst/>
              <a:latin typeface="Gill Sans MT" panose="020B0502020104020203" pitchFamily="34" charset="0"/>
            </a:endParaRPr>
          </a:p>
        </p:txBody>
      </p:sp>
      <p:pic>
        <p:nvPicPr>
          <p:cNvPr id="6" name="Imagen 5">
            <a:extLst>
              <a:ext uri="{FF2B5EF4-FFF2-40B4-BE49-F238E27FC236}">
                <a16:creationId xmlns:a16="http://schemas.microsoft.com/office/drawing/2014/main" id="{6FA23BEB-E10F-3B21-6C7E-449A78A3642B}"/>
              </a:ext>
            </a:extLst>
          </p:cNvPr>
          <p:cNvPicPr>
            <a:picLocks noChangeAspect="1"/>
          </p:cNvPicPr>
          <p:nvPr/>
        </p:nvPicPr>
        <p:blipFill>
          <a:blip r:embed="rId2"/>
          <a:stretch>
            <a:fillRect/>
          </a:stretch>
        </p:blipFill>
        <p:spPr>
          <a:xfrm>
            <a:off x="4995170" y="1599434"/>
            <a:ext cx="3653072" cy="1944631"/>
          </a:xfrm>
          <a:prstGeom prst="rect">
            <a:avLst/>
          </a:prstGeom>
        </p:spPr>
      </p:pic>
    </p:spTree>
    <p:extLst>
      <p:ext uri="{BB962C8B-B14F-4D97-AF65-F5344CB8AC3E}">
        <p14:creationId xmlns:p14="http://schemas.microsoft.com/office/powerpoint/2010/main" val="29722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5E0A7-E0DF-F813-FD17-C4F9F401ED7B}"/>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33DC9AAB-5F81-078B-AF47-CF437EB5D173}"/>
              </a:ext>
            </a:extLst>
          </p:cNvPr>
          <p:cNvSpPr txBox="1"/>
          <p:nvPr/>
        </p:nvSpPr>
        <p:spPr>
          <a:xfrm>
            <a:off x="495759" y="595575"/>
            <a:ext cx="3316077"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2" name="Rectangle 1">
            <a:extLst>
              <a:ext uri="{FF2B5EF4-FFF2-40B4-BE49-F238E27FC236}">
                <a16:creationId xmlns:a16="http://schemas.microsoft.com/office/drawing/2014/main" id="{AF45F6A0-133C-0DA9-3BC5-16C02D4F223F}"/>
              </a:ext>
            </a:extLst>
          </p:cNvPr>
          <p:cNvSpPr>
            <a:spLocks noChangeArrowheads="1"/>
          </p:cNvSpPr>
          <p:nvPr/>
        </p:nvSpPr>
        <p:spPr bwMode="auto">
          <a:xfrm>
            <a:off x="495758" y="1901047"/>
            <a:ext cx="4583018" cy="2462213"/>
          </a:xfrm>
          <a:prstGeom prst="rect">
            <a:avLst/>
          </a:prstGeom>
          <a:noFill/>
        </p:spPr>
        <p:txBody>
          <a:bodyPr wrap="square">
            <a:spAutoFit/>
          </a:bodyPr>
          <a:lstStyle/>
          <a:p>
            <a:r>
              <a:rPr lang="es-MX" altLang="es-CO" sz="1400" dirty="0">
                <a:solidFill>
                  <a:schemeClr val="bg1"/>
                </a:solidFill>
                <a:latin typeface="Gill Sans"/>
              </a:rPr>
              <a:t>Servicio de análisis de emisiones que proporciona inteligencia precisa sobre patrones y tendencias de emisión.</a:t>
            </a:r>
          </a:p>
          <a:p>
            <a:endParaRPr lang="es-MX" altLang="es-CO" sz="1400" dirty="0">
              <a:solidFill>
                <a:schemeClr val="bg1"/>
              </a:solidFill>
              <a:latin typeface="Gill Sans"/>
            </a:endParaRPr>
          </a:p>
          <a:p>
            <a:pPr marL="285750" indent="-285750">
              <a:buFont typeface="Arial" panose="020B0604020202020204" pitchFamily="34" charset="0"/>
              <a:buChar char="•"/>
            </a:pPr>
            <a:r>
              <a:rPr lang="es-MX" altLang="es-CO" sz="1400" dirty="0">
                <a:solidFill>
                  <a:schemeClr val="bg1"/>
                </a:solidFill>
                <a:latin typeface="Gill Sans"/>
              </a:rPr>
              <a:t>Ayuda a las empresas a tomar decisiones informadas, optimizar operaciones y descubrir oportunidades de mitigación de emisiones.</a:t>
            </a:r>
          </a:p>
          <a:p>
            <a:pPr marL="285750" indent="-285750">
              <a:buFont typeface="Arial" panose="020B0604020202020204" pitchFamily="34" charset="0"/>
              <a:buChar char="•"/>
            </a:pPr>
            <a:endParaRPr lang="es-MX" altLang="es-CO" sz="1400" dirty="0">
              <a:solidFill>
                <a:schemeClr val="bg1"/>
              </a:solidFill>
              <a:latin typeface="Gill Sans"/>
            </a:endParaRPr>
          </a:p>
          <a:p>
            <a:pPr marL="285750" indent="-285750">
              <a:buFont typeface="Arial" panose="020B0604020202020204" pitchFamily="34" charset="0"/>
              <a:buChar char="•"/>
            </a:pPr>
            <a:r>
              <a:rPr lang="es-MX" altLang="es-CO" sz="1400" dirty="0">
                <a:solidFill>
                  <a:schemeClr val="bg1"/>
                </a:solidFill>
                <a:latin typeface="Gill Sans"/>
              </a:rPr>
              <a:t>Permite identificar y gestionar áreas de alto impacto ambiental, contribuyendo a mejorar la sostenibilidad y eficiencia operativa mediante el análisis de datos de emisiones detallados.</a:t>
            </a:r>
          </a:p>
        </p:txBody>
      </p:sp>
      <p:sp>
        <p:nvSpPr>
          <p:cNvPr id="5" name="CuadroTexto 4">
            <a:extLst>
              <a:ext uri="{FF2B5EF4-FFF2-40B4-BE49-F238E27FC236}">
                <a16:creationId xmlns:a16="http://schemas.microsoft.com/office/drawing/2014/main" id="{893E0868-E69A-357F-FA3E-592C50B759B1}"/>
              </a:ext>
            </a:extLst>
          </p:cNvPr>
          <p:cNvSpPr txBox="1"/>
          <p:nvPr/>
        </p:nvSpPr>
        <p:spPr>
          <a:xfrm>
            <a:off x="495758" y="1180350"/>
            <a:ext cx="5122844" cy="400110"/>
          </a:xfrm>
          <a:prstGeom prst="rect">
            <a:avLst/>
          </a:prstGeom>
          <a:noFill/>
        </p:spPr>
        <p:txBody>
          <a:bodyPr wrap="square">
            <a:spAutoFit/>
          </a:bodyPr>
          <a:lstStyle/>
          <a:p>
            <a:r>
              <a:rPr lang="es-CO" sz="2000" b="1" dirty="0">
                <a:solidFill>
                  <a:schemeClr val="bg1"/>
                </a:solidFill>
                <a:latin typeface="Gill Sans MT" panose="020B0502020104020203" pitchFamily="34" charset="0"/>
              </a:rPr>
              <a:t>EMISSION ANALYTICS</a:t>
            </a:r>
            <a:endParaRPr lang="es-CO" sz="2000" b="1" i="0" dirty="0">
              <a:solidFill>
                <a:schemeClr val="bg1"/>
              </a:solidFill>
              <a:effectLst/>
              <a:latin typeface="Gill Sans MT" panose="020B0502020104020203" pitchFamily="34" charset="0"/>
            </a:endParaRPr>
          </a:p>
        </p:txBody>
      </p:sp>
      <p:pic>
        <p:nvPicPr>
          <p:cNvPr id="6" name="Imagen 5">
            <a:extLst>
              <a:ext uri="{FF2B5EF4-FFF2-40B4-BE49-F238E27FC236}">
                <a16:creationId xmlns:a16="http://schemas.microsoft.com/office/drawing/2014/main" id="{D7D4F13E-D73A-BCD9-23FE-01BF36E9EAD5}"/>
              </a:ext>
            </a:extLst>
          </p:cNvPr>
          <p:cNvPicPr>
            <a:picLocks noChangeAspect="1"/>
          </p:cNvPicPr>
          <p:nvPr/>
        </p:nvPicPr>
        <p:blipFill>
          <a:blip r:embed="rId2"/>
          <a:stretch>
            <a:fillRect/>
          </a:stretch>
        </p:blipFill>
        <p:spPr>
          <a:xfrm>
            <a:off x="5235228" y="1580460"/>
            <a:ext cx="3413014" cy="2058456"/>
          </a:xfrm>
          <a:prstGeom prst="rect">
            <a:avLst/>
          </a:prstGeom>
        </p:spPr>
      </p:pic>
    </p:spTree>
    <p:extLst>
      <p:ext uri="{BB962C8B-B14F-4D97-AF65-F5344CB8AC3E}">
        <p14:creationId xmlns:p14="http://schemas.microsoft.com/office/powerpoint/2010/main" val="975237118"/>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59803E0BACB5741867FDBD21981B19A" ma:contentTypeVersion="10" ma:contentTypeDescription="Crear nuevo documento." ma:contentTypeScope="" ma:versionID="dd6cecd6d355c287b39a4ec0d65693d7">
  <xsd:schema xmlns:xsd="http://www.w3.org/2001/XMLSchema" xmlns:xs="http://www.w3.org/2001/XMLSchema" xmlns:p="http://schemas.microsoft.com/office/2006/metadata/properties" xmlns:ns2="2439af39-2744-4b4f-adf3-14f899ccaa7a" xmlns:ns3="89c1ae9a-59fe-4e12-bab6-62ad54f4618e" targetNamespace="http://schemas.microsoft.com/office/2006/metadata/properties" ma:root="true" ma:fieldsID="0eb9c46168027b5d4060ca0d47dfbdf9" ns2:_="" ns3:_="">
    <xsd:import namespace="2439af39-2744-4b4f-adf3-14f899ccaa7a"/>
    <xsd:import namespace="89c1ae9a-59fe-4e12-bab6-62ad54f4618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39af39-2744-4b4f-adf3-14f899ccaa7a"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53c41436-6811-44c0-bcf6-f6676d8b57b5"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9c1ae9a-59fe-4e12-bab6-62ad54f4618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3d8a7d2-2997-4578-a646-fdbe4af031bc}" ma:internalName="TaxCatchAll" ma:showField="CatchAllData" ma:web="89c1ae9a-59fe-4e12-bab6-62ad54f461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DB78D8-A3CA-46E7-86CA-95243954D1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39af39-2744-4b4f-adf3-14f899ccaa7a"/>
    <ds:schemaRef ds:uri="89c1ae9a-59fe-4e12-bab6-62ad54f461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17E200-BF2A-4CD2-AA61-B91CA77290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2922</TotalTime>
  <Words>1057</Words>
  <Application>Microsoft Office PowerPoint</Application>
  <PresentationFormat>Presentación en pantalla (16:9)</PresentationFormat>
  <Paragraphs>139</Paragraphs>
  <Slides>22</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Aptos</vt:lpstr>
      <vt:lpstr>Arial</vt:lpstr>
      <vt:lpstr>Gill Sans</vt:lpstr>
      <vt:lpstr>Gill Sans MT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Camilo Sierra Puerta</dc:creator>
  <cp:lastModifiedBy>Javier Andres Luis Gonzalez</cp:lastModifiedBy>
  <cp:revision>65</cp:revision>
  <dcterms:created xsi:type="dcterms:W3CDTF">2024-05-15T17:36:38Z</dcterms:created>
  <dcterms:modified xsi:type="dcterms:W3CDTF">2024-11-06T15:35:14Z</dcterms:modified>
</cp:coreProperties>
</file>